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1053" r:id="rId2"/>
    <p:sldId id="1000" r:id="rId3"/>
    <p:sldId id="1054" r:id="rId4"/>
    <p:sldId id="1103" r:id="rId5"/>
    <p:sldId id="1104" r:id="rId6"/>
    <p:sldId id="1076" r:id="rId7"/>
    <p:sldId id="1074" r:id="rId8"/>
    <p:sldId id="1077" r:id="rId9"/>
    <p:sldId id="1072" r:id="rId10"/>
    <p:sldId id="1073" r:id="rId11"/>
    <p:sldId id="1078" r:id="rId12"/>
    <p:sldId id="1080" r:id="rId13"/>
    <p:sldId id="1081" r:id="rId14"/>
    <p:sldId id="1079" r:id="rId15"/>
    <p:sldId id="1100" r:id="rId16"/>
    <p:sldId id="1084" r:id="rId17"/>
    <p:sldId id="1101" r:id="rId18"/>
    <p:sldId id="1119" r:id="rId19"/>
    <p:sldId id="1118" r:id="rId20"/>
    <p:sldId id="1085" r:id="rId21"/>
    <p:sldId id="1122" r:id="rId22"/>
    <p:sldId id="1117" r:id="rId23"/>
    <p:sldId id="1086" r:id="rId24"/>
    <p:sldId id="1123" r:id="rId25"/>
    <p:sldId id="1125" r:id="rId26"/>
    <p:sldId id="1124" r:id="rId27"/>
    <p:sldId id="1126" r:id="rId28"/>
    <p:sldId id="1115" r:id="rId29"/>
    <p:sldId id="1133" r:id="rId30"/>
    <p:sldId id="1134" r:id="rId31"/>
    <p:sldId id="1132" r:id="rId32"/>
    <p:sldId id="1087" r:id="rId33"/>
    <p:sldId id="1127" r:id="rId34"/>
    <p:sldId id="1116" r:id="rId35"/>
    <p:sldId id="1088" r:id="rId36"/>
    <p:sldId id="1131" r:id="rId37"/>
    <p:sldId id="1128" r:id="rId38"/>
    <p:sldId id="1114" r:id="rId39"/>
    <p:sldId id="1089" r:id="rId40"/>
    <p:sldId id="1113" r:id="rId41"/>
    <p:sldId id="1105" r:id="rId42"/>
    <p:sldId id="1090" r:id="rId43"/>
    <p:sldId id="1129" r:id="rId44"/>
    <p:sldId id="1130" r:id="rId45"/>
    <p:sldId id="1106" r:id="rId46"/>
    <p:sldId id="1107" r:id="rId47"/>
    <p:sldId id="1091" r:id="rId48"/>
    <p:sldId id="1120" r:id="rId49"/>
    <p:sldId id="1135" r:id="rId50"/>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94"/>
  </p:normalViewPr>
  <p:slideViewPr>
    <p:cSldViewPr snapToGrid="0">
      <p:cViewPr varScale="1">
        <p:scale>
          <a:sx n="121" d="100"/>
          <a:sy n="121" d="100"/>
        </p:scale>
        <p:origin x="736"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50DE7E-088A-574B-85F5-D04985E7297F}" type="doc">
      <dgm:prSet loTypeId="urn:microsoft.com/office/officeart/2009/3/layout/RandomtoResultProcess" loCatId="" qsTypeId="urn:microsoft.com/office/officeart/2005/8/quickstyle/simple1" qsCatId="simple" csTypeId="urn:microsoft.com/office/officeart/2005/8/colors/accent1_2" csCatId="accent1" phldr="1"/>
      <dgm:spPr/>
      <dgm:t>
        <a:bodyPr/>
        <a:lstStyle/>
        <a:p>
          <a:endParaRPr lang="en-US"/>
        </a:p>
      </dgm:t>
    </dgm:pt>
    <dgm:pt modelId="{E5F09B56-7DE2-CA4A-87E0-AF7D71F737CF}">
      <dgm:prSet phldrT="[Text]"/>
      <dgm:spPr/>
      <dgm:t>
        <a:bodyPr/>
        <a:lstStyle/>
        <a:p>
          <a:r>
            <a:rPr lang="en-US" dirty="0" err="1"/>
            <a:t>Förslag</a:t>
          </a:r>
          <a:endParaRPr lang="en-US" dirty="0"/>
        </a:p>
      </dgm:t>
    </dgm:pt>
    <dgm:pt modelId="{114CA072-111C-314C-81A2-32E0F81DED9B}" type="parTrans" cxnId="{BA049740-AAFE-B541-98F2-E549308245D1}">
      <dgm:prSet/>
      <dgm:spPr/>
      <dgm:t>
        <a:bodyPr/>
        <a:lstStyle/>
        <a:p>
          <a:endParaRPr lang="en-US"/>
        </a:p>
      </dgm:t>
    </dgm:pt>
    <dgm:pt modelId="{D8C2E929-8E7E-E34E-B041-64BFF362594C}" type="sibTrans" cxnId="{BA049740-AAFE-B541-98F2-E549308245D1}">
      <dgm:prSet/>
      <dgm:spPr/>
      <dgm:t>
        <a:bodyPr/>
        <a:lstStyle/>
        <a:p>
          <a:endParaRPr lang="en-US"/>
        </a:p>
      </dgm:t>
    </dgm:pt>
    <dgm:pt modelId="{5DA5DBD9-01B5-4D44-91BB-BA9A287598F1}">
      <dgm:prSet phldrT="[Text]"/>
      <dgm:spPr/>
      <dgm:t>
        <a:bodyPr/>
        <a:lstStyle/>
        <a:p>
          <a:r>
            <a:rPr lang="en-US" dirty="0" err="1"/>
            <a:t>Nationella</a:t>
          </a:r>
          <a:r>
            <a:rPr lang="en-US" dirty="0"/>
            <a:t> </a:t>
          </a:r>
          <a:r>
            <a:rPr lang="en-US" dirty="0" err="1"/>
            <a:t>förbund</a:t>
          </a:r>
          <a:r>
            <a:rPr lang="en-US" dirty="0"/>
            <a:t> = SBF</a:t>
          </a:r>
        </a:p>
        <a:p>
          <a:r>
            <a:rPr lang="en-US" dirty="0" err="1"/>
            <a:t>Internationella</a:t>
          </a:r>
          <a:r>
            <a:rPr lang="en-US" dirty="0"/>
            <a:t> </a:t>
          </a:r>
          <a:r>
            <a:rPr lang="en-US" dirty="0" err="1"/>
            <a:t>klassförbund</a:t>
          </a:r>
          <a:endParaRPr lang="en-US" dirty="0"/>
        </a:p>
        <a:p>
          <a:r>
            <a:rPr lang="en-US" dirty="0" err="1"/>
            <a:t>Kommittéer</a:t>
          </a:r>
          <a:endParaRPr lang="en-US" dirty="0"/>
        </a:p>
        <a:p>
          <a:r>
            <a:rPr lang="en-US" dirty="0" err="1"/>
            <a:t>Styrelsen</a:t>
          </a:r>
          <a:endParaRPr lang="en-US" dirty="0"/>
        </a:p>
      </dgm:t>
    </dgm:pt>
    <dgm:pt modelId="{AB9B75D6-CBB4-0645-8442-C4F838846ACF}" type="parTrans" cxnId="{E4CA4D3F-74C1-9D4B-AD00-4FFD1E8D31F4}">
      <dgm:prSet/>
      <dgm:spPr/>
      <dgm:t>
        <a:bodyPr/>
        <a:lstStyle/>
        <a:p>
          <a:endParaRPr lang="en-US"/>
        </a:p>
      </dgm:t>
    </dgm:pt>
    <dgm:pt modelId="{4C3C0241-52EC-8749-8835-433CDC4C6B1C}" type="sibTrans" cxnId="{E4CA4D3F-74C1-9D4B-AD00-4FFD1E8D31F4}">
      <dgm:prSet/>
      <dgm:spPr/>
      <dgm:t>
        <a:bodyPr/>
        <a:lstStyle/>
        <a:p>
          <a:endParaRPr lang="en-US"/>
        </a:p>
      </dgm:t>
    </dgm:pt>
    <dgm:pt modelId="{C505655A-F197-1541-9683-4F7949F25E6E}">
      <dgm:prSet phldrT="[Text]"/>
      <dgm:spPr/>
      <dgm:t>
        <a:bodyPr/>
        <a:lstStyle/>
        <a:p>
          <a:r>
            <a:rPr lang="en-US" dirty="0" err="1"/>
            <a:t>Beslut</a:t>
          </a:r>
          <a:endParaRPr lang="en-US" dirty="0"/>
        </a:p>
      </dgm:t>
    </dgm:pt>
    <dgm:pt modelId="{4DE4C731-4DD8-D845-83F7-8EE3905375F1}" type="parTrans" cxnId="{F8F650BD-EEF1-E647-BF52-93027D8F3AF5}">
      <dgm:prSet/>
      <dgm:spPr/>
      <dgm:t>
        <a:bodyPr/>
        <a:lstStyle/>
        <a:p>
          <a:endParaRPr lang="en-US"/>
        </a:p>
      </dgm:t>
    </dgm:pt>
    <dgm:pt modelId="{135F6DC1-266D-144C-AC68-834851639ADA}" type="sibTrans" cxnId="{F8F650BD-EEF1-E647-BF52-93027D8F3AF5}">
      <dgm:prSet/>
      <dgm:spPr/>
      <dgm:t>
        <a:bodyPr/>
        <a:lstStyle/>
        <a:p>
          <a:endParaRPr lang="en-US"/>
        </a:p>
      </dgm:t>
    </dgm:pt>
    <dgm:pt modelId="{56BE0798-AC10-E745-8543-FDE4F505A707}">
      <dgm:prSet phldrT="[Text]"/>
      <dgm:spPr/>
      <dgm:t>
        <a:bodyPr/>
        <a:lstStyle/>
        <a:p>
          <a:r>
            <a:rPr lang="en-US" dirty="0" err="1"/>
            <a:t>Kommissioner</a:t>
          </a:r>
          <a:r>
            <a:rPr lang="en-US" dirty="0"/>
            <a:t> &amp; </a:t>
          </a:r>
          <a:r>
            <a:rPr lang="en-US" dirty="0" err="1"/>
            <a:t>underkommittéer</a:t>
          </a:r>
          <a:r>
            <a:rPr lang="en-US" dirty="0"/>
            <a:t> &amp; </a:t>
          </a:r>
          <a:r>
            <a:rPr lang="en-US" dirty="0" err="1"/>
            <a:t>kommittéer</a:t>
          </a:r>
          <a:endParaRPr lang="en-US" dirty="0"/>
        </a:p>
        <a:p>
          <a:r>
            <a:rPr lang="en-US" dirty="0" err="1"/>
            <a:t>Rådet</a:t>
          </a:r>
          <a:r>
            <a:rPr lang="en-US" dirty="0"/>
            <a:t> (Council)</a:t>
          </a:r>
        </a:p>
        <a:p>
          <a:r>
            <a:rPr lang="en-US" dirty="0" err="1"/>
            <a:t>Årsstämma</a:t>
          </a:r>
          <a:r>
            <a:rPr lang="en-US" dirty="0"/>
            <a:t> (Annual General Meeting)</a:t>
          </a:r>
        </a:p>
      </dgm:t>
    </dgm:pt>
    <dgm:pt modelId="{8716D35C-4BAA-F44B-AC85-CEA961F4F286}" type="parTrans" cxnId="{19BFA567-9BD2-5E4F-8D55-715FC2F230D2}">
      <dgm:prSet/>
      <dgm:spPr/>
      <dgm:t>
        <a:bodyPr/>
        <a:lstStyle/>
        <a:p>
          <a:endParaRPr lang="en-US"/>
        </a:p>
      </dgm:t>
    </dgm:pt>
    <dgm:pt modelId="{298A7991-CBAD-6F49-A1CD-B4E8CDFC01C2}" type="sibTrans" cxnId="{19BFA567-9BD2-5E4F-8D55-715FC2F230D2}">
      <dgm:prSet/>
      <dgm:spPr/>
      <dgm:t>
        <a:bodyPr/>
        <a:lstStyle/>
        <a:p>
          <a:endParaRPr lang="en-US"/>
        </a:p>
      </dgm:t>
    </dgm:pt>
    <dgm:pt modelId="{0B15962A-9264-DD4A-8981-AB5D5B046149}" type="pres">
      <dgm:prSet presAssocID="{1F50DE7E-088A-574B-85F5-D04985E7297F}" presName="Name0" presStyleCnt="0">
        <dgm:presLayoutVars>
          <dgm:dir/>
          <dgm:animOne val="branch"/>
          <dgm:animLvl val="lvl"/>
        </dgm:presLayoutVars>
      </dgm:prSet>
      <dgm:spPr/>
    </dgm:pt>
    <dgm:pt modelId="{E5CA4678-47BE-BA4F-AB99-4EB321A85DE6}" type="pres">
      <dgm:prSet presAssocID="{E5F09B56-7DE2-CA4A-87E0-AF7D71F737CF}" presName="chaos" presStyleCnt="0"/>
      <dgm:spPr/>
    </dgm:pt>
    <dgm:pt modelId="{506C9558-9237-2646-8E4B-F7606DBACCF5}" type="pres">
      <dgm:prSet presAssocID="{E5F09B56-7DE2-CA4A-87E0-AF7D71F737CF}" presName="parTx1" presStyleLbl="revTx" presStyleIdx="0" presStyleCnt="3"/>
      <dgm:spPr/>
    </dgm:pt>
    <dgm:pt modelId="{F87F8337-C819-4742-8CC9-D6A00327D1E9}" type="pres">
      <dgm:prSet presAssocID="{E5F09B56-7DE2-CA4A-87E0-AF7D71F737CF}" presName="desTx1" presStyleLbl="revTx" presStyleIdx="1" presStyleCnt="3" custScaleX="198220">
        <dgm:presLayoutVars>
          <dgm:bulletEnabled val="1"/>
        </dgm:presLayoutVars>
      </dgm:prSet>
      <dgm:spPr/>
    </dgm:pt>
    <dgm:pt modelId="{5B7C0240-76CC-344E-9849-DE6AA6FF3858}" type="pres">
      <dgm:prSet presAssocID="{E5F09B56-7DE2-CA4A-87E0-AF7D71F737CF}" presName="c1" presStyleLbl="node1" presStyleIdx="0" presStyleCnt="19"/>
      <dgm:spPr/>
    </dgm:pt>
    <dgm:pt modelId="{F6558F96-9315-864D-89D0-71AE9F9D1827}" type="pres">
      <dgm:prSet presAssocID="{E5F09B56-7DE2-CA4A-87E0-AF7D71F737CF}" presName="c2" presStyleLbl="node1" presStyleIdx="1" presStyleCnt="19"/>
      <dgm:spPr/>
    </dgm:pt>
    <dgm:pt modelId="{41F4BF43-31C3-7543-9AC1-1C01EBF1CF8D}" type="pres">
      <dgm:prSet presAssocID="{E5F09B56-7DE2-CA4A-87E0-AF7D71F737CF}" presName="c3" presStyleLbl="node1" presStyleIdx="2" presStyleCnt="19"/>
      <dgm:spPr/>
    </dgm:pt>
    <dgm:pt modelId="{BC1DBEB2-62EA-5843-B19C-36BA9B43E771}" type="pres">
      <dgm:prSet presAssocID="{E5F09B56-7DE2-CA4A-87E0-AF7D71F737CF}" presName="c4" presStyleLbl="node1" presStyleIdx="3" presStyleCnt="19"/>
      <dgm:spPr/>
    </dgm:pt>
    <dgm:pt modelId="{3AA8F72F-A396-3C4E-AA83-AC02E3AFB0BA}" type="pres">
      <dgm:prSet presAssocID="{E5F09B56-7DE2-CA4A-87E0-AF7D71F737CF}" presName="c5" presStyleLbl="node1" presStyleIdx="4" presStyleCnt="19"/>
      <dgm:spPr/>
    </dgm:pt>
    <dgm:pt modelId="{FFFA9B8A-8BE8-F843-AE8B-929E727A0FB9}" type="pres">
      <dgm:prSet presAssocID="{E5F09B56-7DE2-CA4A-87E0-AF7D71F737CF}" presName="c6" presStyleLbl="node1" presStyleIdx="5" presStyleCnt="19"/>
      <dgm:spPr/>
    </dgm:pt>
    <dgm:pt modelId="{781112E9-665C-CA4C-A9B5-FEFE78850FBA}" type="pres">
      <dgm:prSet presAssocID="{E5F09B56-7DE2-CA4A-87E0-AF7D71F737CF}" presName="c7" presStyleLbl="node1" presStyleIdx="6" presStyleCnt="19"/>
      <dgm:spPr/>
    </dgm:pt>
    <dgm:pt modelId="{BAD97A3C-2D61-734C-B14D-9895ED84323B}" type="pres">
      <dgm:prSet presAssocID="{E5F09B56-7DE2-CA4A-87E0-AF7D71F737CF}" presName="c8" presStyleLbl="node1" presStyleIdx="7" presStyleCnt="19"/>
      <dgm:spPr/>
    </dgm:pt>
    <dgm:pt modelId="{61E23029-38E7-F64F-A992-900F79B9EF59}" type="pres">
      <dgm:prSet presAssocID="{E5F09B56-7DE2-CA4A-87E0-AF7D71F737CF}" presName="c9" presStyleLbl="node1" presStyleIdx="8" presStyleCnt="19"/>
      <dgm:spPr/>
    </dgm:pt>
    <dgm:pt modelId="{0891C2BC-6F22-3A49-8B14-40811AB647FB}" type="pres">
      <dgm:prSet presAssocID="{E5F09B56-7DE2-CA4A-87E0-AF7D71F737CF}" presName="c10" presStyleLbl="node1" presStyleIdx="9" presStyleCnt="19"/>
      <dgm:spPr/>
    </dgm:pt>
    <dgm:pt modelId="{025723F7-0B29-C849-A809-8C10708816F1}" type="pres">
      <dgm:prSet presAssocID="{E5F09B56-7DE2-CA4A-87E0-AF7D71F737CF}" presName="c11" presStyleLbl="node1" presStyleIdx="10" presStyleCnt="19"/>
      <dgm:spPr/>
    </dgm:pt>
    <dgm:pt modelId="{DBD1545B-1505-294D-A5E9-F51D495CE9BD}" type="pres">
      <dgm:prSet presAssocID="{E5F09B56-7DE2-CA4A-87E0-AF7D71F737CF}" presName="c12" presStyleLbl="node1" presStyleIdx="11" presStyleCnt="19"/>
      <dgm:spPr/>
    </dgm:pt>
    <dgm:pt modelId="{E7A3E5AA-714D-A744-9A62-515321BEE741}" type="pres">
      <dgm:prSet presAssocID="{E5F09B56-7DE2-CA4A-87E0-AF7D71F737CF}" presName="c13" presStyleLbl="node1" presStyleIdx="12" presStyleCnt="19"/>
      <dgm:spPr/>
    </dgm:pt>
    <dgm:pt modelId="{09DD5F14-E402-7849-AB5C-4CFB9E9BED29}" type="pres">
      <dgm:prSet presAssocID="{E5F09B56-7DE2-CA4A-87E0-AF7D71F737CF}" presName="c14" presStyleLbl="node1" presStyleIdx="13" presStyleCnt="19"/>
      <dgm:spPr/>
    </dgm:pt>
    <dgm:pt modelId="{BB00427C-6465-A347-84AD-7285904FF184}" type="pres">
      <dgm:prSet presAssocID="{E5F09B56-7DE2-CA4A-87E0-AF7D71F737CF}" presName="c15" presStyleLbl="node1" presStyleIdx="14" presStyleCnt="19"/>
      <dgm:spPr/>
    </dgm:pt>
    <dgm:pt modelId="{F01875FA-0370-8443-9B0B-C072CE00043B}" type="pres">
      <dgm:prSet presAssocID="{E5F09B56-7DE2-CA4A-87E0-AF7D71F737CF}" presName="c16" presStyleLbl="node1" presStyleIdx="15" presStyleCnt="19"/>
      <dgm:spPr/>
    </dgm:pt>
    <dgm:pt modelId="{3EA2404F-93BC-E34B-BA71-B7B6D293E66C}" type="pres">
      <dgm:prSet presAssocID="{E5F09B56-7DE2-CA4A-87E0-AF7D71F737CF}" presName="c17" presStyleLbl="node1" presStyleIdx="16" presStyleCnt="19"/>
      <dgm:spPr/>
    </dgm:pt>
    <dgm:pt modelId="{B73F80A0-E452-8C43-888E-93AD675AA424}" type="pres">
      <dgm:prSet presAssocID="{E5F09B56-7DE2-CA4A-87E0-AF7D71F737CF}" presName="c18" presStyleLbl="node1" presStyleIdx="17" presStyleCnt="19"/>
      <dgm:spPr/>
    </dgm:pt>
    <dgm:pt modelId="{44701AC5-F03D-0949-94BE-D68BF80A0881}" type="pres">
      <dgm:prSet presAssocID="{D8C2E929-8E7E-E34E-B041-64BFF362594C}" presName="chevronComposite1" presStyleCnt="0"/>
      <dgm:spPr/>
    </dgm:pt>
    <dgm:pt modelId="{7F36EA02-1FFB-DA4C-8A18-D53CAD886AE6}" type="pres">
      <dgm:prSet presAssocID="{D8C2E929-8E7E-E34E-B041-64BFF362594C}" presName="chevron1" presStyleLbl="sibTrans2D1" presStyleIdx="0" presStyleCnt="2"/>
      <dgm:spPr/>
    </dgm:pt>
    <dgm:pt modelId="{4DF31E36-9D91-A64D-B873-AE704FAB06CD}" type="pres">
      <dgm:prSet presAssocID="{D8C2E929-8E7E-E34E-B041-64BFF362594C}" presName="spChevron1" presStyleCnt="0"/>
      <dgm:spPr/>
    </dgm:pt>
    <dgm:pt modelId="{17E098F2-5170-B24F-A944-2507D800D58B}" type="pres">
      <dgm:prSet presAssocID="{D8C2E929-8E7E-E34E-B041-64BFF362594C}" presName="overlap" presStyleCnt="0"/>
      <dgm:spPr/>
    </dgm:pt>
    <dgm:pt modelId="{437C4087-BBBB-DC43-AA96-FC1C9E17A95D}" type="pres">
      <dgm:prSet presAssocID="{D8C2E929-8E7E-E34E-B041-64BFF362594C}" presName="chevronComposite2" presStyleCnt="0"/>
      <dgm:spPr/>
    </dgm:pt>
    <dgm:pt modelId="{4EC7FFD9-A8AC-D643-8B11-AEA72702CECF}" type="pres">
      <dgm:prSet presAssocID="{D8C2E929-8E7E-E34E-B041-64BFF362594C}" presName="chevron2" presStyleLbl="sibTrans2D1" presStyleIdx="1" presStyleCnt="2"/>
      <dgm:spPr/>
    </dgm:pt>
    <dgm:pt modelId="{B4639818-A994-0049-94CA-17E84F157D12}" type="pres">
      <dgm:prSet presAssocID="{D8C2E929-8E7E-E34E-B041-64BFF362594C}" presName="spChevron2" presStyleCnt="0"/>
      <dgm:spPr/>
    </dgm:pt>
    <dgm:pt modelId="{1FA76F91-0A65-AA4D-A327-F8450AF71844}" type="pres">
      <dgm:prSet presAssocID="{C505655A-F197-1541-9683-4F7949F25E6E}" presName="last" presStyleCnt="0"/>
      <dgm:spPr/>
    </dgm:pt>
    <dgm:pt modelId="{FD429C3E-9359-524E-83CF-40CC61E7CFD1}" type="pres">
      <dgm:prSet presAssocID="{C505655A-F197-1541-9683-4F7949F25E6E}" presName="circleTx" presStyleLbl="node1" presStyleIdx="18" presStyleCnt="19"/>
      <dgm:spPr/>
    </dgm:pt>
    <dgm:pt modelId="{7C4F9A6B-9D50-A04A-9821-FB007DB03FA2}" type="pres">
      <dgm:prSet presAssocID="{C505655A-F197-1541-9683-4F7949F25E6E}" presName="desTxN" presStyleLbl="revTx" presStyleIdx="2" presStyleCnt="3" custScaleX="206928">
        <dgm:presLayoutVars>
          <dgm:bulletEnabled val="1"/>
        </dgm:presLayoutVars>
      </dgm:prSet>
      <dgm:spPr/>
    </dgm:pt>
    <dgm:pt modelId="{8A0B38AA-B5A8-8C40-9425-88F2A0583D37}" type="pres">
      <dgm:prSet presAssocID="{C505655A-F197-1541-9683-4F7949F25E6E}" presName="spN" presStyleCnt="0"/>
      <dgm:spPr/>
    </dgm:pt>
  </dgm:ptLst>
  <dgm:cxnLst>
    <dgm:cxn modelId="{9418D734-CEFE-184C-8316-C6C3F3C99D75}" type="presOf" srcId="{5DA5DBD9-01B5-4D44-91BB-BA9A287598F1}" destId="{F87F8337-C819-4742-8CC9-D6A00327D1E9}" srcOrd="0" destOrd="0" presId="urn:microsoft.com/office/officeart/2009/3/layout/RandomtoResultProcess"/>
    <dgm:cxn modelId="{3E912336-6BF0-9644-AD81-3E9CC122F4CF}" type="presOf" srcId="{56BE0798-AC10-E745-8543-FDE4F505A707}" destId="{7C4F9A6B-9D50-A04A-9821-FB007DB03FA2}" srcOrd="0" destOrd="0" presId="urn:microsoft.com/office/officeart/2009/3/layout/RandomtoResultProcess"/>
    <dgm:cxn modelId="{E4CA4D3F-74C1-9D4B-AD00-4FFD1E8D31F4}" srcId="{E5F09B56-7DE2-CA4A-87E0-AF7D71F737CF}" destId="{5DA5DBD9-01B5-4D44-91BB-BA9A287598F1}" srcOrd="0" destOrd="0" parTransId="{AB9B75D6-CBB4-0645-8442-C4F838846ACF}" sibTransId="{4C3C0241-52EC-8749-8835-433CDC4C6B1C}"/>
    <dgm:cxn modelId="{BA049740-AAFE-B541-98F2-E549308245D1}" srcId="{1F50DE7E-088A-574B-85F5-D04985E7297F}" destId="{E5F09B56-7DE2-CA4A-87E0-AF7D71F737CF}" srcOrd="0" destOrd="0" parTransId="{114CA072-111C-314C-81A2-32E0F81DED9B}" sibTransId="{D8C2E929-8E7E-E34E-B041-64BFF362594C}"/>
    <dgm:cxn modelId="{19BFA567-9BD2-5E4F-8D55-715FC2F230D2}" srcId="{C505655A-F197-1541-9683-4F7949F25E6E}" destId="{56BE0798-AC10-E745-8543-FDE4F505A707}" srcOrd="0" destOrd="0" parTransId="{8716D35C-4BAA-F44B-AC85-CEA961F4F286}" sibTransId="{298A7991-CBAD-6F49-A1CD-B4E8CDFC01C2}"/>
    <dgm:cxn modelId="{B1FA9477-7FC5-1947-B713-41D0AEAC2E3E}" type="presOf" srcId="{1F50DE7E-088A-574B-85F5-D04985E7297F}" destId="{0B15962A-9264-DD4A-8981-AB5D5B046149}" srcOrd="0" destOrd="0" presId="urn:microsoft.com/office/officeart/2009/3/layout/RandomtoResultProcess"/>
    <dgm:cxn modelId="{F8F650BD-EEF1-E647-BF52-93027D8F3AF5}" srcId="{1F50DE7E-088A-574B-85F5-D04985E7297F}" destId="{C505655A-F197-1541-9683-4F7949F25E6E}" srcOrd="1" destOrd="0" parTransId="{4DE4C731-4DD8-D845-83F7-8EE3905375F1}" sibTransId="{135F6DC1-266D-144C-AC68-834851639ADA}"/>
    <dgm:cxn modelId="{5B98C5E3-40AF-D348-B3A9-0542899C0E08}" type="presOf" srcId="{C505655A-F197-1541-9683-4F7949F25E6E}" destId="{FD429C3E-9359-524E-83CF-40CC61E7CFD1}" srcOrd="0" destOrd="0" presId="urn:microsoft.com/office/officeart/2009/3/layout/RandomtoResultProcess"/>
    <dgm:cxn modelId="{64A7F5EC-0894-784B-9488-2F036B032644}" type="presOf" srcId="{E5F09B56-7DE2-CA4A-87E0-AF7D71F737CF}" destId="{506C9558-9237-2646-8E4B-F7606DBACCF5}" srcOrd="0" destOrd="0" presId="urn:microsoft.com/office/officeart/2009/3/layout/RandomtoResultProcess"/>
    <dgm:cxn modelId="{D62E25A7-4F4B-5A41-93BC-6B7B2797AD1F}" type="presParOf" srcId="{0B15962A-9264-DD4A-8981-AB5D5B046149}" destId="{E5CA4678-47BE-BA4F-AB99-4EB321A85DE6}" srcOrd="0" destOrd="0" presId="urn:microsoft.com/office/officeart/2009/3/layout/RandomtoResultProcess"/>
    <dgm:cxn modelId="{A94D6229-AA68-CD47-ABF1-622898542895}" type="presParOf" srcId="{E5CA4678-47BE-BA4F-AB99-4EB321A85DE6}" destId="{506C9558-9237-2646-8E4B-F7606DBACCF5}" srcOrd="0" destOrd="0" presId="urn:microsoft.com/office/officeart/2009/3/layout/RandomtoResultProcess"/>
    <dgm:cxn modelId="{EFF695B5-C18C-0845-9444-AE22E2DBF5D2}" type="presParOf" srcId="{E5CA4678-47BE-BA4F-AB99-4EB321A85DE6}" destId="{F87F8337-C819-4742-8CC9-D6A00327D1E9}" srcOrd="1" destOrd="0" presId="urn:microsoft.com/office/officeart/2009/3/layout/RandomtoResultProcess"/>
    <dgm:cxn modelId="{D65D8B2A-70FF-074E-AA13-A03E38853CF4}" type="presParOf" srcId="{E5CA4678-47BE-BA4F-AB99-4EB321A85DE6}" destId="{5B7C0240-76CC-344E-9849-DE6AA6FF3858}" srcOrd="2" destOrd="0" presId="urn:microsoft.com/office/officeart/2009/3/layout/RandomtoResultProcess"/>
    <dgm:cxn modelId="{4003D0DB-EFBD-234B-BB78-8D4AFEA33E9C}" type="presParOf" srcId="{E5CA4678-47BE-BA4F-AB99-4EB321A85DE6}" destId="{F6558F96-9315-864D-89D0-71AE9F9D1827}" srcOrd="3" destOrd="0" presId="urn:microsoft.com/office/officeart/2009/3/layout/RandomtoResultProcess"/>
    <dgm:cxn modelId="{C8D7394C-0A44-D247-A5CE-BDFC7CCC1C84}" type="presParOf" srcId="{E5CA4678-47BE-BA4F-AB99-4EB321A85DE6}" destId="{41F4BF43-31C3-7543-9AC1-1C01EBF1CF8D}" srcOrd="4" destOrd="0" presId="urn:microsoft.com/office/officeart/2009/3/layout/RandomtoResultProcess"/>
    <dgm:cxn modelId="{7A7092A3-2301-814E-93DC-E802AC9629F7}" type="presParOf" srcId="{E5CA4678-47BE-BA4F-AB99-4EB321A85DE6}" destId="{BC1DBEB2-62EA-5843-B19C-36BA9B43E771}" srcOrd="5" destOrd="0" presId="urn:microsoft.com/office/officeart/2009/3/layout/RandomtoResultProcess"/>
    <dgm:cxn modelId="{4C670807-0ECA-1446-9EAE-27CEE1103FB5}" type="presParOf" srcId="{E5CA4678-47BE-BA4F-AB99-4EB321A85DE6}" destId="{3AA8F72F-A396-3C4E-AA83-AC02E3AFB0BA}" srcOrd="6" destOrd="0" presId="urn:microsoft.com/office/officeart/2009/3/layout/RandomtoResultProcess"/>
    <dgm:cxn modelId="{DFB47843-5BC1-FE46-9D81-979BF3B99F51}" type="presParOf" srcId="{E5CA4678-47BE-BA4F-AB99-4EB321A85DE6}" destId="{FFFA9B8A-8BE8-F843-AE8B-929E727A0FB9}" srcOrd="7" destOrd="0" presId="urn:microsoft.com/office/officeart/2009/3/layout/RandomtoResultProcess"/>
    <dgm:cxn modelId="{B8B61B86-C67C-114C-BC19-427A7CE028D6}" type="presParOf" srcId="{E5CA4678-47BE-BA4F-AB99-4EB321A85DE6}" destId="{781112E9-665C-CA4C-A9B5-FEFE78850FBA}" srcOrd="8" destOrd="0" presId="urn:microsoft.com/office/officeart/2009/3/layout/RandomtoResultProcess"/>
    <dgm:cxn modelId="{739EF8E5-A668-4240-A51B-3BF6FBE1AD09}" type="presParOf" srcId="{E5CA4678-47BE-BA4F-AB99-4EB321A85DE6}" destId="{BAD97A3C-2D61-734C-B14D-9895ED84323B}" srcOrd="9" destOrd="0" presId="urn:microsoft.com/office/officeart/2009/3/layout/RandomtoResultProcess"/>
    <dgm:cxn modelId="{705503E5-6513-4F45-AF48-0791A91CE66B}" type="presParOf" srcId="{E5CA4678-47BE-BA4F-AB99-4EB321A85DE6}" destId="{61E23029-38E7-F64F-A992-900F79B9EF59}" srcOrd="10" destOrd="0" presId="urn:microsoft.com/office/officeart/2009/3/layout/RandomtoResultProcess"/>
    <dgm:cxn modelId="{217D3F80-4F00-1040-B45C-2A830AB137DF}" type="presParOf" srcId="{E5CA4678-47BE-BA4F-AB99-4EB321A85DE6}" destId="{0891C2BC-6F22-3A49-8B14-40811AB647FB}" srcOrd="11" destOrd="0" presId="urn:microsoft.com/office/officeart/2009/3/layout/RandomtoResultProcess"/>
    <dgm:cxn modelId="{335E01BB-153C-8549-8CF0-4187217575B1}" type="presParOf" srcId="{E5CA4678-47BE-BA4F-AB99-4EB321A85DE6}" destId="{025723F7-0B29-C849-A809-8C10708816F1}" srcOrd="12" destOrd="0" presId="urn:microsoft.com/office/officeart/2009/3/layout/RandomtoResultProcess"/>
    <dgm:cxn modelId="{AB953387-DD3F-7A48-BCB8-C9F4F5A3740C}" type="presParOf" srcId="{E5CA4678-47BE-BA4F-AB99-4EB321A85DE6}" destId="{DBD1545B-1505-294D-A5E9-F51D495CE9BD}" srcOrd="13" destOrd="0" presId="urn:microsoft.com/office/officeart/2009/3/layout/RandomtoResultProcess"/>
    <dgm:cxn modelId="{F48F5945-4BA8-1F49-8ABA-1A0177384F01}" type="presParOf" srcId="{E5CA4678-47BE-BA4F-AB99-4EB321A85DE6}" destId="{E7A3E5AA-714D-A744-9A62-515321BEE741}" srcOrd="14" destOrd="0" presId="urn:microsoft.com/office/officeart/2009/3/layout/RandomtoResultProcess"/>
    <dgm:cxn modelId="{A21FBDF7-1A84-8242-A73A-D9379651E454}" type="presParOf" srcId="{E5CA4678-47BE-BA4F-AB99-4EB321A85DE6}" destId="{09DD5F14-E402-7849-AB5C-4CFB9E9BED29}" srcOrd="15" destOrd="0" presId="urn:microsoft.com/office/officeart/2009/3/layout/RandomtoResultProcess"/>
    <dgm:cxn modelId="{AFEDE180-D011-7849-814B-8784FC9AD0BA}" type="presParOf" srcId="{E5CA4678-47BE-BA4F-AB99-4EB321A85DE6}" destId="{BB00427C-6465-A347-84AD-7285904FF184}" srcOrd="16" destOrd="0" presId="urn:microsoft.com/office/officeart/2009/3/layout/RandomtoResultProcess"/>
    <dgm:cxn modelId="{DE4B2C85-EEFA-F04A-BE24-2DCE06852014}" type="presParOf" srcId="{E5CA4678-47BE-BA4F-AB99-4EB321A85DE6}" destId="{F01875FA-0370-8443-9B0B-C072CE00043B}" srcOrd="17" destOrd="0" presId="urn:microsoft.com/office/officeart/2009/3/layout/RandomtoResultProcess"/>
    <dgm:cxn modelId="{B9BB3B48-6E48-8D48-8905-00CBE3D13C43}" type="presParOf" srcId="{E5CA4678-47BE-BA4F-AB99-4EB321A85DE6}" destId="{3EA2404F-93BC-E34B-BA71-B7B6D293E66C}" srcOrd="18" destOrd="0" presId="urn:microsoft.com/office/officeart/2009/3/layout/RandomtoResultProcess"/>
    <dgm:cxn modelId="{D635E129-3014-1B44-A900-E7B86E831554}" type="presParOf" srcId="{E5CA4678-47BE-BA4F-AB99-4EB321A85DE6}" destId="{B73F80A0-E452-8C43-888E-93AD675AA424}" srcOrd="19" destOrd="0" presId="urn:microsoft.com/office/officeart/2009/3/layout/RandomtoResultProcess"/>
    <dgm:cxn modelId="{C7385640-1379-0643-9CDD-27223222E71D}" type="presParOf" srcId="{0B15962A-9264-DD4A-8981-AB5D5B046149}" destId="{44701AC5-F03D-0949-94BE-D68BF80A0881}" srcOrd="1" destOrd="0" presId="urn:microsoft.com/office/officeart/2009/3/layout/RandomtoResultProcess"/>
    <dgm:cxn modelId="{21B81F82-008A-0241-89EF-D521B9ABB667}" type="presParOf" srcId="{44701AC5-F03D-0949-94BE-D68BF80A0881}" destId="{7F36EA02-1FFB-DA4C-8A18-D53CAD886AE6}" srcOrd="0" destOrd="0" presId="urn:microsoft.com/office/officeart/2009/3/layout/RandomtoResultProcess"/>
    <dgm:cxn modelId="{EB532D23-334C-684E-9C19-C48FA24760A9}" type="presParOf" srcId="{44701AC5-F03D-0949-94BE-D68BF80A0881}" destId="{4DF31E36-9D91-A64D-B873-AE704FAB06CD}" srcOrd="1" destOrd="0" presId="urn:microsoft.com/office/officeart/2009/3/layout/RandomtoResultProcess"/>
    <dgm:cxn modelId="{F24BFAA2-2649-DE40-9ED9-77EE5356CFD0}" type="presParOf" srcId="{0B15962A-9264-DD4A-8981-AB5D5B046149}" destId="{17E098F2-5170-B24F-A944-2507D800D58B}" srcOrd="2" destOrd="0" presId="urn:microsoft.com/office/officeart/2009/3/layout/RandomtoResultProcess"/>
    <dgm:cxn modelId="{AB8B8458-23D0-0D47-9897-75F2E916AE5E}" type="presParOf" srcId="{0B15962A-9264-DD4A-8981-AB5D5B046149}" destId="{437C4087-BBBB-DC43-AA96-FC1C9E17A95D}" srcOrd="3" destOrd="0" presId="urn:microsoft.com/office/officeart/2009/3/layout/RandomtoResultProcess"/>
    <dgm:cxn modelId="{2D9D8111-35EB-6247-8375-FAE2EF49F254}" type="presParOf" srcId="{437C4087-BBBB-DC43-AA96-FC1C9E17A95D}" destId="{4EC7FFD9-A8AC-D643-8B11-AEA72702CECF}" srcOrd="0" destOrd="0" presId="urn:microsoft.com/office/officeart/2009/3/layout/RandomtoResultProcess"/>
    <dgm:cxn modelId="{916CBAFD-34C6-2C4E-AA89-9A3C9820196D}" type="presParOf" srcId="{437C4087-BBBB-DC43-AA96-FC1C9E17A95D}" destId="{B4639818-A994-0049-94CA-17E84F157D12}" srcOrd="1" destOrd="0" presId="urn:microsoft.com/office/officeart/2009/3/layout/RandomtoResultProcess"/>
    <dgm:cxn modelId="{6DAC6DBD-2C1F-514D-AA2B-A4DBFDFF89D8}" type="presParOf" srcId="{0B15962A-9264-DD4A-8981-AB5D5B046149}" destId="{1FA76F91-0A65-AA4D-A327-F8450AF71844}" srcOrd="4" destOrd="0" presId="urn:microsoft.com/office/officeart/2009/3/layout/RandomtoResultProcess"/>
    <dgm:cxn modelId="{C8DC767C-7F3B-4644-8969-B57A8A00F317}" type="presParOf" srcId="{1FA76F91-0A65-AA4D-A327-F8450AF71844}" destId="{FD429C3E-9359-524E-83CF-40CC61E7CFD1}" srcOrd="0" destOrd="0" presId="urn:microsoft.com/office/officeart/2009/3/layout/RandomtoResultProcess"/>
    <dgm:cxn modelId="{6683EB02-7409-0142-A240-B3C8CCD56F71}" type="presParOf" srcId="{1FA76F91-0A65-AA4D-A327-F8450AF71844}" destId="{7C4F9A6B-9D50-A04A-9821-FB007DB03FA2}" srcOrd="1" destOrd="0" presId="urn:microsoft.com/office/officeart/2009/3/layout/RandomtoResultProcess"/>
    <dgm:cxn modelId="{60BB02A9-498B-6F44-A418-ED59EE058BAF}" type="presParOf" srcId="{1FA76F91-0A65-AA4D-A327-F8450AF71844}" destId="{8A0B38AA-B5A8-8C40-9425-88F2A0583D37}" srcOrd="2"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C9558-9237-2646-8E4B-F7606DBACCF5}">
      <dsp:nvSpPr>
        <dsp:cNvPr id="0" name=""/>
        <dsp:cNvSpPr/>
      </dsp:nvSpPr>
      <dsp:spPr>
        <a:xfrm>
          <a:off x="1345002" y="731285"/>
          <a:ext cx="2052076" cy="676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err="1"/>
            <a:t>Förslag</a:t>
          </a:r>
          <a:endParaRPr lang="en-US" sz="3500" kern="1200" dirty="0"/>
        </a:p>
      </dsp:txBody>
      <dsp:txXfrm>
        <a:off x="1345002" y="731285"/>
        <a:ext cx="2052076" cy="676252"/>
      </dsp:txXfrm>
    </dsp:sp>
    <dsp:sp modelId="{F87F8337-C819-4742-8CC9-D6A00327D1E9}">
      <dsp:nvSpPr>
        <dsp:cNvPr id="0" name=""/>
        <dsp:cNvSpPr/>
      </dsp:nvSpPr>
      <dsp:spPr>
        <a:xfrm>
          <a:off x="337227" y="2157269"/>
          <a:ext cx="4067626" cy="126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Nationella</a:t>
          </a:r>
          <a:r>
            <a:rPr lang="en-US" sz="1600" kern="1200" dirty="0"/>
            <a:t> </a:t>
          </a:r>
          <a:r>
            <a:rPr lang="en-US" sz="1600" kern="1200" dirty="0" err="1"/>
            <a:t>förbund</a:t>
          </a:r>
          <a:r>
            <a:rPr lang="en-US" sz="1600" kern="1200" dirty="0"/>
            <a:t> = SBF</a:t>
          </a:r>
        </a:p>
        <a:p>
          <a:pPr marL="0" lvl="0" indent="0" algn="ctr" defTabSz="711200">
            <a:lnSpc>
              <a:spcPct val="90000"/>
            </a:lnSpc>
            <a:spcBef>
              <a:spcPct val="0"/>
            </a:spcBef>
            <a:spcAft>
              <a:spcPct val="35000"/>
            </a:spcAft>
            <a:buNone/>
          </a:pPr>
          <a:r>
            <a:rPr lang="en-US" sz="1600" kern="1200" dirty="0" err="1"/>
            <a:t>Internationella</a:t>
          </a:r>
          <a:r>
            <a:rPr lang="en-US" sz="1600" kern="1200" dirty="0"/>
            <a:t> </a:t>
          </a:r>
          <a:r>
            <a:rPr lang="en-US" sz="1600" kern="1200" dirty="0" err="1"/>
            <a:t>klassförbund</a:t>
          </a:r>
          <a:endParaRPr lang="en-US" sz="1600" kern="1200" dirty="0"/>
        </a:p>
        <a:p>
          <a:pPr marL="0" lvl="0" indent="0" algn="ctr" defTabSz="711200">
            <a:lnSpc>
              <a:spcPct val="90000"/>
            </a:lnSpc>
            <a:spcBef>
              <a:spcPct val="0"/>
            </a:spcBef>
            <a:spcAft>
              <a:spcPct val="35000"/>
            </a:spcAft>
            <a:buNone/>
          </a:pPr>
          <a:r>
            <a:rPr lang="en-US" sz="1600" kern="1200" dirty="0" err="1"/>
            <a:t>Kommittéer</a:t>
          </a:r>
          <a:endParaRPr lang="en-US" sz="1600" kern="1200" dirty="0"/>
        </a:p>
        <a:p>
          <a:pPr marL="0" lvl="0" indent="0" algn="ctr" defTabSz="711200">
            <a:lnSpc>
              <a:spcPct val="90000"/>
            </a:lnSpc>
            <a:spcBef>
              <a:spcPct val="0"/>
            </a:spcBef>
            <a:spcAft>
              <a:spcPct val="35000"/>
            </a:spcAft>
            <a:buNone/>
          </a:pPr>
          <a:r>
            <a:rPr lang="en-US" sz="1600" kern="1200" dirty="0" err="1"/>
            <a:t>Styrelsen</a:t>
          </a:r>
          <a:endParaRPr lang="en-US" sz="1600" kern="1200" dirty="0"/>
        </a:p>
      </dsp:txBody>
      <dsp:txXfrm>
        <a:off x="337227" y="2157269"/>
        <a:ext cx="4067626" cy="1266967"/>
      </dsp:txXfrm>
    </dsp:sp>
    <dsp:sp modelId="{5B7C0240-76CC-344E-9849-DE6AA6FF3858}">
      <dsp:nvSpPr>
        <dsp:cNvPr id="0" name=""/>
        <dsp:cNvSpPr/>
      </dsp:nvSpPr>
      <dsp:spPr>
        <a:xfrm>
          <a:off x="1342670" y="525611"/>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558F96-9315-864D-89D0-71AE9F9D1827}">
      <dsp:nvSpPr>
        <dsp:cNvPr id="0" name=""/>
        <dsp:cNvSpPr/>
      </dsp:nvSpPr>
      <dsp:spPr>
        <a:xfrm>
          <a:off x="1456934" y="297084"/>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F4BF43-31C3-7543-9AC1-1C01EBF1CF8D}">
      <dsp:nvSpPr>
        <dsp:cNvPr id="0" name=""/>
        <dsp:cNvSpPr/>
      </dsp:nvSpPr>
      <dsp:spPr>
        <a:xfrm>
          <a:off x="1731166" y="342790"/>
          <a:ext cx="256509" cy="2565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1DBEB2-62EA-5843-B19C-36BA9B43E771}">
      <dsp:nvSpPr>
        <dsp:cNvPr id="0" name=""/>
        <dsp:cNvSpPr/>
      </dsp:nvSpPr>
      <dsp:spPr>
        <a:xfrm>
          <a:off x="1959692" y="91410"/>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A8F72F-A396-3C4E-AA83-AC02E3AFB0BA}">
      <dsp:nvSpPr>
        <dsp:cNvPr id="0" name=""/>
        <dsp:cNvSpPr/>
      </dsp:nvSpPr>
      <dsp:spPr>
        <a:xfrm>
          <a:off x="2256777" y="0"/>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A9B8A-8BE8-F843-AE8B-929E727A0FB9}">
      <dsp:nvSpPr>
        <dsp:cNvPr id="0" name=""/>
        <dsp:cNvSpPr/>
      </dsp:nvSpPr>
      <dsp:spPr>
        <a:xfrm>
          <a:off x="2622420" y="159968"/>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1112E9-665C-CA4C-A9B5-FEFE78850FBA}">
      <dsp:nvSpPr>
        <dsp:cNvPr id="0" name=""/>
        <dsp:cNvSpPr/>
      </dsp:nvSpPr>
      <dsp:spPr>
        <a:xfrm>
          <a:off x="2850947" y="274232"/>
          <a:ext cx="256509" cy="2565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D97A3C-2D61-734C-B14D-9895ED84323B}">
      <dsp:nvSpPr>
        <dsp:cNvPr id="0" name=""/>
        <dsp:cNvSpPr/>
      </dsp:nvSpPr>
      <dsp:spPr>
        <a:xfrm>
          <a:off x="3170884" y="525611"/>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E23029-38E7-F64F-A992-900F79B9EF59}">
      <dsp:nvSpPr>
        <dsp:cNvPr id="0" name=""/>
        <dsp:cNvSpPr/>
      </dsp:nvSpPr>
      <dsp:spPr>
        <a:xfrm>
          <a:off x="3308000" y="776990"/>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91C2BC-6F22-3A49-8B14-40811AB647FB}">
      <dsp:nvSpPr>
        <dsp:cNvPr id="0" name=""/>
        <dsp:cNvSpPr/>
      </dsp:nvSpPr>
      <dsp:spPr>
        <a:xfrm>
          <a:off x="2119661" y="297084"/>
          <a:ext cx="419742" cy="419742"/>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5723F7-0B29-C849-A809-8C10708816F1}">
      <dsp:nvSpPr>
        <dsp:cNvPr id="0" name=""/>
        <dsp:cNvSpPr/>
      </dsp:nvSpPr>
      <dsp:spPr>
        <a:xfrm>
          <a:off x="1228407" y="1165486"/>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D1545B-1505-294D-A5E9-F51D495CE9BD}">
      <dsp:nvSpPr>
        <dsp:cNvPr id="0" name=""/>
        <dsp:cNvSpPr/>
      </dsp:nvSpPr>
      <dsp:spPr>
        <a:xfrm>
          <a:off x="1365523" y="1371160"/>
          <a:ext cx="256509" cy="2565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A3E5AA-714D-A744-9A62-515321BEE741}">
      <dsp:nvSpPr>
        <dsp:cNvPr id="0" name=""/>
        <dsp:cNvSpPr/>
      </dsp:nvSpPr>
      <dsp:spPr>
        <a:xfrm>
          <a:off x="1708313" y="1553981"/>
          <a:ext cx="373104" cy="373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D5F14-E402-7849-AB5C-4CFB9E9BED29}">
      <dsp:nvSpPr>
        <dsp:cNvPr id="0" name=""/>
        <dsp:cNvSpPr/>
      </dsp:nvSpPr>
      <dsp:spPr>
        <a:xfrm>
          <a:off x="2188219" y="1851066"/>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00427C-6465-A347-84AD-7285904FF184}">
      <dsp:nvSpPr>
        <dsp:cNvPr id="0" name=""/>
        <dsp:cNvSpPr/>
      </dsp:nvSpPr>
      <dsp:spPr>
        <a:xfrm>
          <a:off x="2279630" y="1553981"/>
          <a:ext cx="256509" cy="2565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1875FA-0370-8443-9B0B-C072CE00043B}">
      <dsp:nvSpPr>
        <dsp:cNvPr id="0" name=""/>
        <dsp:cNvSpPr/>
      </dsp:nvSpPr>
      <dsp:spPr>
        <a:xfrm>
          <a:off x="2508157" y="1873919"/>
          <a:ext cx="163233" cy="16323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A2404F-93BC-E34B-BA71-B7B6D293E66C}">
      <dsp:nvSpPr>
        <dsp:cNvPr id="0" name=""/>
        <dsp:cNvSpPr/>
      </dsp:nvSpPr>
      <dsp:spPr>
        <a:xfrm>
          <a:off x="2713831" y="1508276"/>
          <a:ext cx="373104" cy="37310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F80A0-E452-8C43-888E-93AD675AA424}">
      <dsp:nvSpPr>
        <dsp:cNvPr id="0" name=""/>
        <dsp:cNvSpPr/>
      </dsp:nvSpPr>
      <dsp:spPr>
        <a:xfrm>
          <a:off x="3216589" y="1416865"/>
          <a:ext cx="256509" cy="25650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36EA02-1FFB-DA4C-8A18-D53CAD886AE6}">
      <dsp:nvSpPr>
        <dsp:cNvPr id="0" name=""/>
        <dsp:cNvSpPr/>
      </dsp:nvSpPr>
      <dsp:spPr>
        <a:xfrm>
          <a:off x="4404854" y="342410"/>
          <a:ext cx="753332" cy="1438193"/>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C7FFD9-A8AC-D643-8B11-AEA72702CECF}">
      <dsp:nvSpPr>
        <dsp:cNvPr id="0" name=""/>
        <dsp:cNvSpPr/>
      </dsp:nvSpPr>
      <dsp:spPr>
        <a:xfrm>
          <a:off x="5021216" y="342410"/>
          <a:ext cx="753332" cy="1438193"/>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429C3E-9359-524E-83CF-40CC61E7CFD1}">
      <dsp:nvSpPr>
        <dsp:cNvPr id="0" name=""/>
        <dsp:cNvSpPr/>
      </dsp:nvSpPr>
      <dsp:spPr>
        <a:xfrm>
          <a:off x="7027080" y="240381"/>
          <a:ext cx="1746360" cy="1746360"/>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r>
            <a:rPr lang="en-US" sz="3500" kern="1200" dirty="0" err="1"/>
            <a:t>Beslut</a:t>
          </a:r>
          <a:endParaRPr lang="en-US" sz="3500" kern="1200" dirty="0"/>
        </a:p>
      </dsp:txBody>
      <dsp:txXfrm>
        <a:off x="7282829" y="496130"/>
        <a:ext cx="1234862" cy="1234862"/>
      </dsp:txXfrm>
    </dsp:sp>
    <dsp:sp modelId="{7C4F9A6B-9D50-A04A-9821-FB007DB03FA2}">
      <dsp:nvSpPr>
        <dsp:cNvPr id="0" name=""/>
        <dsp:cNvSpPr/>
      </dsp:nvSpPr>
      <dsp:spPr>
        <a:xfrm>
          <a:off x="5774549" y="2157269"/>
          <a:ext cx="4251423" cy="126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err="1"/>
            <a:t>Kommissioner</a:t>
          </a:r>
          <a:r>
            <a:rPr lang="en-US" sz="1600" kern="1200" dirty="0"/>
            <a:t> &amp; </a:t>
          </a:r>
          <a:r>
            <a:rPr lang="en-US" sz="1600" kern="1200" dirty="0" err="1"/>
            <a:t>underkommittéer</a:t>
          </a:r>
          <a:r>
            <a:rPr lang="en-US" sz="1600" kern="1200" dirty="0"/>
            <a:t> &amp; </a:t>
          </a:r>
          <a:r>
            <a:rPr lang="en-US" sz="1600" kern="1200" dirty="0" err="1"/>
            <a:t>kommittéer</a:t>
          </a:r>
          <a:endParaRPr lang="en-US" sz="1600" kern="1200" dirty="0"/>
        </a:p>
        <a:p>
          <a:pPr marL="0" lvl="0" indent="0" algn="ctr" defTabSz="711200">
            <a:lnSpc>
              <a:spcPct val="90000"/>
            </a:lnSpc>
            <a:spcBef>
              <a:spcPct val="0"/>
            </a:spcBef>
            <a:spcAft>
              <a:spcPct val="35000"/>
            </a:spcAft>
            <a:buNone/>
          </a:pPr>
          <a:r>
            <a:rPr lang="en-US" sz="1600" kern="1200" dirty="0" err="1"/>
            <a:t>Rådet</a:t>
          </a:r>
          <a:r>
            <a:rPr lang="en-US" sz="1600" kern="1200" dirty="0"/>
            <a:t> (Council)</a:t>
          </a:r>
        </a:p>
        <a:p>
          <a:pPr marL="0" lvl="0" indent="0" algn="ctr" defTabSz="711200">
            <a:lnSpc>
              <a:spcPct val="90000"/>
            </a:lnSpc>
            <a:spcBef>
              <a:spcPct val="0"/>
            </a:spcBef>
            <a:spcAft>
              <a:spcPct val="35000"/>
            </a:spcAft>
            <a:buNone/>
          </a:pPr>
          <a:r>
            <a:rPr lang="en-US" sz="1600" kern="1200" dirty="0" err="1"/>
            <a:t>Årsstämma</a:t>
          </a:r>
          <a:r>
            <a:rPr lang="en-US" sz="1600" kern="1200" dirty="0"/>
            <a:t> (Annual General Meeting)</a:t>
          </a:r>
        </a:p>
      </dsp:txBody>
      <dsp:txXfrm>
        <a:off x="5774549" y="2157269"/>
        <a:ext cx="4251423" cy="1266967"/>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83B575-81F2-6C46-AAD2-8B6FFBFEE19A}" type="datetimeFigureOut">
              <a:rPr lang="en-FI" smtClean="0"/>
              <a:t>10.4.2025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9CA86-010D-F140-9121-98583C9EF649}" type="slidenum">
              <a:rPr lang="en-FI" smtClean="0"/>
              <a:t>‹#›</a:t>
            </a:fld>
            <a:endParaRPr lang="en-FI"/>
          </a:p>
        </p:txBody>
      </p:sp>
    </p:spTree>
    <p:extLst>
      <p:ext uri="{BB962C8B-B14F-4D97-AF65-F5344CB8AC3E}">
        <p14:creationId xmlns:p14="http://schemas.microsoft.com/office/powerpoint/2010/main" val="77755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9F19CA86-010D-F140-9121-98583C9EF649}" type="slidenum">
              <a:rPr lang="en-FI" smtClean="0"/>
              <a:t>11</a:t>
            </a:fld>
            <a:endParaRPr lang="en-FI"/>
          </a:p>
        </p:txBody>
      </p:sp>
    </p:spTree>
    <p:extLst>
      <p:ext uri="{BB962C8B-B14F-4D97-AF65-F5344CB8AC3E}">
        <p14:creationId xmlns:p14="http://schemas.microsoft.com/office/powerpoint/2010/main" val="405645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421B0-F724-BB5E-5D4B-581FC7B3C16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7055DE6D-068C-E7C1-0C1B-20043AB9B9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6BFA7C5E-5BAF-0121-BF3A-0F012ECB6CB8}"/>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5" name="Footer Placeholder 4">
            <a:extLst>
              <a:ext uri="{FF2B5EF4-FFF2-40B4-BE49-F238E27FC236}">
                <a16:creationId xmlns:a16="http://schemas.microsoft.com/office/drawing/2014/main" id="{83DDAE78-E447-B2B3-93ED-B137F4406992}"/>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42DE702B-7D05-4276-30F0-0E1ECAA8FD5D}"/>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183312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2581B-87C9-C144-CBB0-3F48869A742E}"/>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F97F35FE-F913-4C44-FCF9-787D4C904E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28759D1D-10F3-8D13-D06F-B599BBFC4C91}"/>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5" name="Footer Placeholder 4">
            <a:extLst>
              <a:ext uri="{FF2B5EF4-FFF2-40B4-BE49-F238E27FC236}">
                <a16:creationId xmlns:a16="http://schemas.microsoft.com/office/drawing/2014/main" id="{B0CB0678-A4D4-0A4B-D31B-966A7B96078B}"/>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6948982-E6F5-3EF8-2AA0-D552B47D25CD}"/>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3873933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4AC628-8454-90CD-6D15-DAA8B8E6653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8E8F82FF-AA4C-86EE-B5F6-C6847214664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95E4A3F7-435D-2DF7-3C65-A2D1B13F8ACD}"/>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5" name="Footer Placeholder 4">
            <a:extLst>
              <a:ext uri="{FF2B5EF4-FFF2-40B4-BE49-F238E27FC236}">
                <a16:creationId xmlns:a16="http://schemas.microsoft.com/office/drawing/2014/main" id="{22490189-6AE2-FF7D-9F60-F6422BD4B60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14250524-D40B-5E15-0365-AACA385FC8AE}"/>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1205472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6663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83BC3-1AAE-B192-E920-41A6A09FD449}"/>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7617C5CC-0A10-D45F-7EAE-3C6B96E71B7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CAFB6A80-1023-B1C1-4FA4-0E932DED3F57}"/>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5" name="Footer Placeholder 4">
            <a:extLst>
              <a:ext uri="{FF2B5EF4-FFF2-40B4-BE49-F238E27FC236}">
                <a16:creationId xmlns:a16="http://schemas.microsoft.com/office/drawing/2014/main" id="{294F3912-7B66-7D5A-DE75-F90B27A8C6A6}"/>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1A7D7A97-CCFA-00B9-9A48-7FF4F9D3DE3F}"/>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4035457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E8D9B-677E-A687-66B2-BABD242DAA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E93ABC95-2C92-0C70-E296-14ED8836E09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8E02195-7EA6-A163-1BB8-BF06BD26A08B}"/>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5" name="Footer Placeholder 4">
            <a:extLst>
              <a:ext uri="{FF2B5EF4-FFF2-40B4-BE49-F238E27FC236}">
                <a16:creationId xmlns:a16="http://schemas.microsoft.com/office/drawing/2014/main" id="{D59264B6-7910-C923-3891-9B48882B6469}"/>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BDCCD68B-0826-5C01-3354-E9357B83C194}"/>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3553911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F4E9-5E22-D604-F771-015147D3D6F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58AFA60C-29FA-8CBD-F3BC-8CDC446B72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D4BA9529-2DE7-EBFF-1D9C-7AD02E353FD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9CF33455-36B3-C6BD-C6A5-2F376E095707}"/>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6" name="Footer Placeholder 5">
            <a:extLst>
              <a:ext uri="{FF2B5EF4-FFF2-40B4-BE49-F238E27FC236}">
                <a16:creationId xmlns:a16="http://schemas.microsoft.com/office/drawing/2014/main" id="{3ECFBB1F-E797-DFC4-07E6-20963648B89A}"/>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4DE07E8D-61D2-0D39-6BD0-E5C2C74626B2}"/>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3630713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CF83-E47A-E661-FF16-37808577BFAE}"/>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555C9915-A505-5EBF-1664-E4E8FACA0F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E85A9B-BF4D-ECCA-9767-EEA813BD4C7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A24F76B2-184F-E280-B80C-9D1E34A15C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4A133B-357C-5CCE-8F3B-D2613AABE9B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7ACC70AE-BD35-0847-80E7-76BD87FFA904}"/>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8" name="Footer Placeholder 7">
            <a:extLst>
              <a:ext uri="{FF2B5EF4-FFF2-40B4-BE49-F238E27FC236}">
                <a16:creationId xmlns:a16="http://schemas.microsoft.com/office/drawing/2014/main" id="{58FD1D56-8B3E-A161-B460-6382513DF9C0}"/>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77677F47-ACF6-5627-E619-5559426AEB55}"/>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46205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EBE4-C6CB-9C08-737F-497C0CC17C06}"/>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44B43A24-B345-EABA-2C62-65AA60382D4D}"/>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4" name="Footer Placeholder 3">
            <a:extLst>
              <a:ext uri="{FF2B5EF4-FFF2-40B4-BE49-F238E27FC236}">
                <a16:creationId xmlns:a16="http://schemas.microsoft.com/office/drawing/2014/main" id="{2975C615-A652-3848-086B-1DC7C430B0AB}"/>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1427E980-668D-F85D-A878-16FB2EDFEC35}"/>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2686151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250525-859F-F681-B20C-C0A971069BC5}"/>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3" name="Footer Placeholder 2">
            <a:extLst>
              <a:ext uri="{FF2B5EF4-FFF2-40B4-BE49-F238E27FC236}">
                <a16:creationId xmlns:a16="http://schemas.microsoft.com/office/drawing/2014/main" id="{4B41222D-5249-1B87-5392-FF9F293AEB67}"/>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233702BE-5D2C-581C-1761-D1F6FB7B0DEC}"/>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282787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CD68-5360-8E34-1A52-C8A8BFFBC94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B8470A1D-CDF9-922B-CA80-7FEE2AED9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C9A8FD19-2464-D144-5ECD-DE55954B48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05B854-0CB7-6595-2795-94BB2DDC0D37}"/>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6" name="Footer Placeholder 5">
            <a:extLst>
              <a:ext uri="{FF2B5EF4-FFF2-40B4-BE49-F238E27FC236}">
                <a16:creationId xmlns:a16="http://schemas.microsoft.com/office/drawing/2014/main" id="{38CC2B11-D87F-35BC-0C8A-DB19EE6392A6}"/>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6C9986F-74E2-0A91-8FD0-FC5CA10C23D3}"/>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589399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00DD-6D1C-0131-811D-7E2975DB6C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79332715-9E06-009A-2063-0A811DDFC6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67F83045-B305-5E52-8925-37A991189B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1BB778-6F1F-C1FD-ECC0-ACAD1D63DD76}"/>
              </a:ext>
            </a:extLst>
          </p:cNvPr>
          <p:cNvSpPr>
            <a:spLocks noGrp="1"/>
          </p:cNvSpPr>
          <p:nvPr>
            <p:ph type="dt" sz="half" idx="10"/>
          </p:nvPr>
        </p:nvSpPr>
        <p:spPr/>
        <p:txBody>
          <a:bodyPr/>
          <a:lstStyle/>
          <a:p>
            <a:fld id="{A925DCD2-403C-914C-85B3-06914B8C3E46}" type="datetimeFigureOut">
              <a:rPr lang="en-FI" smtClean="0"/>
              <a:t>10.4.2025</a:t>
            </a:fld>
            <a:endParaRPr lang="en-FI"/>
          </a:p>
        </p:txBody>
      </p:sp>
      <p:sp>
        <p:nvSpPr>
          <p:cNvPr id="6" name="Footer Placeholder 5">
            <a:extLst>
              <a:ext uri="{FF2B5EF4-FFF2-40B4-BE49-F238E27FC236}">
                <a16:creationId xmlns:a16="http://schemas.microsoft.com/office/drawing/2014/main" id="{0F9B17E3-5585-1167-EDAA-B6D7237EEB23}"/>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363D0AA9-2CDE-500B-9E7E-FFAEAC4D57D7}"/>
              </a:ext>
            </a:extLst>
          </p:cNvPr>
          <p:cNvSpPr>
            <a:spLocks noGrp="1"/>
          </p:cNvSpPr>
          <p:nvPr>
            <p:ph type="sldNum" sz="quarter" idx="12"/>
          </p:nvPr>
        </p:nvSpPr>
        <p:spPr/>
        <p:txBody>
          <a:bodyPr/>
          <a:lstStyle/>
          <a:p>
            <a:fld id="{4F57188F-5439-5E48-A838-1461B8533E99}" type="slidenum">
              <a:rPr lang="en-FI" smtClean="0"/>
              <a:t>‹#›</a:t>
            </a:fld>
            <a:endParaRPr lang="en-FI"/>
          </a:p>
        </p:txBody>
      </p:sp>
    </p:spTree>
    <p:extLst>
      <p:ext uri="{BB962C8B-B14F-4D97-AF65-F5344CB8AC3E}">
        <p14:creationId xmlns:p14="http://schemas.microsoft.com/office/powerpoint/2010/main" val="2408464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9B853E-CE0B-1369-988F-012FAF557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11DDF704-9C98-2A29-33D8-1760D33CC9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A3BE4968-7E11-D323-D2AE-9A83B6181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25DCD2-403C-914C-85B3-06914B8C3E46}" type="datetimeFigureOut">
              <a:rPr lang="en-FI" smtClean="0"/>
              <a:t>10.4.2025</a:t>
            </a:fld>
            <a:endParaRPr lang="en-FI"/>
          </a:p>
        </p:txBody>
      </p:sp>
      <p:sp>
        <p:nvSpPr>
          <p:cNvPr id="5" name="Footer Placeholder 4">
            <a:extLst>
              <a:ext uri="{FF2B5EF4-FFF2-40B4-BE49-F238E27FC236}">
                <a16:creationId xmlns:a16="http://schemas.microsoft.com/office/drawing/2014/main" id="{87894DB7-E001-0933-6EFD-12E08443A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FI"/>
          </a:p>
        </p:txBody>
      </p:sp>
      <p:sp>
        <p:nvSpPr>
          <p:cNvPr id="6" name="Slide Number Placeholder 5">
            <a:extLst>
              <a:ext uri="{FF2B5EF4-FFF2-40B4-BE49-F238E27FC236}">
                <a16:creationId xmlns:a16="http://schemas.microsoft.com/office/drawing/2014/main" id="{A652A337-04F2-C410-9949-DDD5F2A19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F57188F-5439-5E48-A838-1461B8533E99}" type="slidenum">
              <a:rPr lang="en-FI" smtClean="0"/>
              <a:t>‹#›</a:t>
            </a:fld>
            <a:endParaRPr lang="en-FI"/>
          </a:p>
        </p:txBody>
      </p:sp>
    </p:spTree>
    <p:extLst>
      <p:ext uri="{BB962C8B-B14F-4D97-AF65-F5344CB8AC3E}">
        <p14:creationId xmlns:p14="http://schemas.microsoft.com/office/powerpoint/2010/main" val="6617071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s://spv.fi/kilpaurheilu/kilpapurjehdus/" TargetMode="External"/><Relationship Id="rId3" Type="http://schemas.openxmlformats.org/officeDocument/2006/relationships/hyperlink" Target="https://www.youtube.com/watch?v=VGonP17qNeM" TargetMode="External"/><Relationship Id="rId7" Type="http://schemas.openxmlformats.org/officeDocument/2006/relationships/hyperlink" Target="https://www.youtube.com/watch?v=zkBKeiW1r4o" TargetMode="External"/><Relationship Id="rId2" Type="http://schemas.openxmlformats.org/officeDocument/2006/relationships/hyperlink" Target="https://www.youtube.com/watch?v=nv1oJZH7tqA" TargetMode="External"/><Relationship Id="rId1" Type="http://schemas.openxmlformats.org/officeDocument/2006/relationships/slideLayout" Target="../slideLayouts/slideLayout4.xml"/><Relationship Id="rId6" Type="http://schemas.openxmlformats.org/officeDocument/2006/relationships/hyperlink" Target="https://www.youtube.com/watch?v=CDpvOXmBQxo" TargetMode="External"/><Relationship Id="rId5" Type="http://schemas.openxmlformats.org/officeDocument/2006/relationships/hyperlink" Target="https://www.youtube.com/watch?v=UOmgNAPR_VU" TargetMode="External"/><Relationship Id="rId4" Type="http://schemas.openxmlformats.org/officeDocument/2006/relationships/hyperlink" Target="https://www.youtube.com/watch?v=E1wh2nwGJI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s://spv.fi/kilpaurheilu/kilpapurjehdu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0F438-4DDF-96C1-3CA2-3CCA012E8EE3}"/>
              </a:ext>
            </a:extLst>
          </p:cNvPr>
          <p:cNvSpPr>
            <a:spLocks noGrp="1"/>
          </p:cNvSpPr>
          <p:nvPr>
            <p:ph type="ctrTitle"/>
          </p:nvPr>
        </p:nvSpPr>
        <p:spPr>
          <a:xfrm>
            <a:off x="599609" y="679731"/>
            <a:ext cx="4171994" cy="3736540"/>
          </a:xfrm>
        </p:spPr>
        <p:txBody>
          <a:bodyPr>
            <a:normAutofit/>
          </a:bodyPr>
          <a:lstStyle/>
          <a:p>
            <a:pPr algn="l"/>
            <a:r>
              <a:rPr lang="en-FI" dirty="0"/>
              <a:t>ESF Regelkväll 8.4.2025</a:t>
            </a:r>
          </a:p>
        </p:txBody>
      </p:sp>
      <p:sp>
        <p:nvSpPr>
          <p:cNvPr id="3" name="Subtitle 2">
            <a:extLst>
              <a:ext uri="{FF2B5EF4-FFF2-40B4-BE49-F238E27FC236}">
                <a16:creationId xmlns:a16="http://schemas.microsoft.com/office/drawing/2014/main" id="{8D70AD1E-FBD2-9FB9-0021-7FD603DB3008}"/>
              </a:ext>
            </a:extLst>
          </p:cNvPr>
          <p:cNvSpPr>
            <a:spLocks noGrp="1"/>
          </p:cNvSpPr>
          <p:nvPr>
            <p:ph type="subTitle" idx="1"/>
          </p:nvPr>
        </p:nvSpPr>
        <p:spPr>
          <a:xfrm>
            <a:off x="599609" y="4685288"/>
            <a:ext cx="4171994" cy="1035781"/>
          </a:xfrm>
        </p:spPr>
        <p:txBody>
          <a:bodyPr>
            <a:normAutofit/>
          </a:bodyPr>
          <a:lstStyle/>
          <a:p>
            <a:pPr algn="l"/>
            <a:r>
              <a:rPr lang="en-FI" dirty="0"/>
              <a:t>Michael Röllich</a:t>
            </a: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pink cover with a sailboat&#10;&#10;Description automatically generated">
            <a:extLst>
              <a:ext uri="{FF2B5EF4-FFF2-40B4-BE49-F238E27FC236}">
                <a16:creationId xmlns:a16="http://schemas.microsoft.com/office/drawing/2014/main" id="{7FACC219-0789-FC86-2191-8458A6291261}"/>
              </a:ext>
            </a:extLst>
          </p:cNvPr>
          <p:cNvPicPr>
            <a:picLocks noChangeAspect="1"/>
          </p:cNvPicPr>
          <p:nvPr/>
        </p:nvPicPr>
        <p:blipFill>
          <a:blip r:embed="rId2"/>
          <a:stretch>
            <a:fillRect/>
          </a:stretch>
        </p:blipFill>
        <p:spPr>
          <a:xfrm>
            <a:off x="5640572" y="723541"/>
            <a:ext cx="5608830" cy="5300342"/>
          </a:xfrm>
          <a:prstGeom prst="rect">
            <a:avLst/>
          </a:prstGeom>
        </p:spPr>
      </p:pic>
    </p:spTree>
    <p:extLst>
      <p:ext uri="{BB962C8B-B14F-4D97-AF65-F5344CB8AC3E}">
        <p14:creationId xmlns:p14="http://schemas.microsoft.com/office/powerpoint/2010/main" val="1417365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8CC3EE-37FE-9015-C1B7-24989910208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BB6B77-D843-0EF7-5AFE-C311FAF33B45}"/>
              </a:ext>
            </a:extLst>
          </p:cNvPr>
          <p:cNvSpPr>
            <a:spLocks noGrp="1"/>
          </p:cNvSpPr>
          <p:nvPr>
            <p:ph type="title"/>
          </p:nvPr>
        </p:nvSpPr>
        <p:spPr>
          <a:xfrm>
            <a:off x="808638" y="386930"/>
            <a:ext cx="9236700" cy="1188950"/>
          </a:xfrm>
        </p:spPr>
        <p:txBody>
          <a:bodyPr anchor="b">
            <a:normAutofit fontScale="90000"/>
          </a:bodyPr>
          <a:lstStyle/>
          <a:p>
            <a:r>
              <a:rPr lang="en-FI" sz="5400" dirty="0"/>
              <a:t>Längsgående hinder</a:t>
            </a:r>
            <a:br>
              <a:rPr lang="en-FI" sz="5400" dirty="0"/>
            </a:br>
            <a:r>
              <a:rPr lang="en-GB" sz="2000" dirty="0"/>
              <a:t>Termen ”</a:t>
            </a:r>
            <a:r>
              <a:rPr lang="en-GB" sz="2000" dirty="0" err="1"/>
              <a:t>längsgående</a:t>
            </a:r>
            <a:r>
              <a:rPr lang="en-GB" sz="2000" dirty="0"/>
              <a:t>" </a:t>
            </a:r>
            <a:r>
              <a:rPr lang="en-GB" sz="2000" dirty="0" err="1"/>
              <a:t>definieras</a:t>
            </a:r>
            <a:r>
              <a:rPr lang="en-GB" sz="2000" dirty="0"/>
              <a:t> </a:t>
            </a:r>
            <a:r>
              <a:rPr lang="en-GB" sz="2000" dirty="0" err="1"/>
              <a:t>baserat</a:t>
            </a:r>
            <a:r>
              <a:rPr lang="en-GB" sz="2000" dirty="0"/>
              <a:t> </a:t>
            </a:r>
            <a:r>
              <a:rPr lang="en-GB" sz="2000" dirty="0" err="1"/>
              <a:t>på</a:t>
            </a:r>
            <a:r>
              <a:rPr lang="en-GB" sz="2000" dirty="0"/>
              <a:t> </a:t>
            </a:r>
            <a:r>
              <a:rPr lang="en-GB" sz="2000" dirty="0" err="1"/>
              <a:t>hinderets</a:t>
            </a:r>
            <a:r>
              <a:rPr lang="en-GB" sz="2000" dirty="0"/>
              <a:t> </a:t>
            </a:r>
            <a:r>
              <a:rPr lang="en-GB" sz="2000" dirty="0" err="1"/>
              <a:t>storlek</a:t>
            </a:r>
            <a:r>
              <a:rPr lang="en-GB" sz="2000" dirty="0"/>
              <a:t> </a:t>
            </a:r>
            <a:r>
              <a:rPr lang="en-GB" sz="2000" dirty="0" err="1"/>
              <a:t>i</a:t>
            </a:r>
            <a:r>
              <a:rPr lang="en-GB" sz="2000" dirty="0"/>
              <a:t> </a:t>
            </a:r>
            <a:r>
              <a:rPr lang="en-GB" sz="2000" dirty="0" err="1"/>
              <a:t>förhållande</a:t>
            </a:r>
            <a:r>
              <a:rPr lang="en-GB" sz="2000" dirty="0"/>
              <a:t> till </a:t>
            </a:r>
            <a:r>
              <a:rPr lang="en-GB" sz="2000" dirty="0" err="1"/>
              <a:t>båtar</a:t>
            </a:r>
            <a:r>
              <a:rPr lang="en-GB" sz="2000" dirty="0"/>
              <a:t> </a:t>
            </a:r>
            <a:r>
              <a:rPr lang="en-GB" sz="2000" dirty="0" err="1"/>
              <a:t>som</a:t>
            </a:r>
            <a:r>
              <a:rPr lang="en-GB" sz="2000" dirty="0"/>
              <a:t> </a:t>
            </a:r>
            <a:r>
              <a:rPr lang="en-GB" sz="2000" dirty="0" err="1"/>
              <a:t>passerar</a:t>
            </a:r>
            <a:r>
              <a:rPr lang="en-GB" sz="2000" dirty="0"/>
              <a:t> det.</a:t>
            </a:r>
            <a:endParaRPr lang="en-FI" sz="2000" dirty="0"/>
          </a:p>
        </p:txBody>
      </p:sp>
      <p:grpSp>
        <p:nvGrpSpPr>
          <p:cNvPr id="21" name="Group 2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22" name="Rectangle 2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F084527-B16E-5FDA-56FA-24CB62891E3C}"/>
              </a:ext>
            </a:extLst>
          </p:cNvPr>
          <p:cNvSpPr>
            <a:spLocks noGrp="1"/>
          </p:cNvSpPr>
          <p:nvPr>
            <p:ph idx="1"/>
          </p:nvPr>
        </p:nvSpPr>
        <p:spPr>
          <a:xfrm>
            <a:off x="793660" y="2599509"/>
            <a:ext cx="10143668" cy="3435531"/>
          </a:xfrm>
        </p:spPr>
        <p:txBody>
          <a:bodyPr anchor="ctr">
            <a:normAutofit/>
          </a:bodyPr>
          <a:lstStyle/>
          <a:p>
            <a:pPr marL="0" indent="0">
              <a:buNone/>
            </a:pPr>
            <a:r>
              <a:rPr lang="en-GB" sz="2400" dirty="0" err="1">
                <a:effectLst/>
              </a:rPr>
              <a:t>Ett</a:t>
            </a:r>
            <a:r>
              <a:rPr lang="en-GB" sz="2400" dirty="0">
                <a:effectLst/>
              </a:rPr>
              <a:t> </a:t>
            </a:r>
            <a:r>
              <a:rPr lang="en-GB" sz="2400" i="1" dirty="0">
                <a:effectLst/>
              </a:rPr>
              <a:t>hinder </a:t>
            </a:r>
            <a:r>
              <a:rPr lang="en-GB" sz="2400" dirty="0" err="1">
                <a:effectLst/>
              </a:rPr>
              <a:t>är</a:t>
            </a:r>
            <a:r>
              <a:rPr lang="en-GB" sz="2400" dirty="0">
                <a:effectLst/>
              </a:rPr>
              <a:t> </a:t>
            </a:r>
            <a:r>
              <a:rPr lang="en-GB" sz="2400" dirty="0" err="1">
                <a:effectLst/>
              </a:rPr>
              <a:t>ett</a:t>
            </a:r>
            <a:r>
              <a:rPr lang="en-GB" sz="2400" dirty="0">
                <a:effectLst/>
              </a:rPr>
              <a:t> </a:t>
            </a:r>
            <a:r>
              <a:rPr lang="en-GB" sz="2400" i="1" dirty="0" err="1">
                <a:effectLst/>
              </a:rPr>
              <a:t>längsgående</a:t>
            </a:r>
            <a:r>
              <a:rPr lang="en-GB" sz="2400" i="1" dirty="0">
                <a:effectLst/>
              </a:rPr>
              <a:t> hinder </a:t>
            </a:r>
            <a:r>
              <a:rPr lang="en-GB" sz="2400" dirty="0" err="1">
                <a:effectLst/>
              </a:rPr>
              <a:t>när</a:t>
            </a:r>
            <a:r>
              <a:rPr lang="en-GB" sz="2400" dirty="0">
                <a:effectLst/>
              </a:rPr>
              <a:t> </a:t>
            </a:r>
            <a:r>
              <a:rPr lang="en-GB" sz="2400" dirty="0" err="1">
                <a:effectLst/>
              </a:rPr>
              <a:t>båten</a:t>
            </a:r>
            <a:r>
              <a:rPr lang="en-GB" sz="2400" dirty="0">
                <a:effectLst/>
              </a:rPr>
              <a:t> med det </a:t>
            </a:r>
            <a:r>
              <a:rPr lang="en-GB" sz="2400" b="1" dirty="0" err="1">
                <a:effectLst/>
              </a:rPr>
              <a:t>kortaste</a:t>
            </a:r>
            <a:r>
              <a:rPr lang="en-GB" sz="2400" b="1" dirty="0">
                <a:effectLst/>
              </a:rPr>
              <a:t> </a:t>
            </a:r>
            <a:r>
              <a:rPr lang="en-GB" sz="2400" b="1" dirty="0" err="1">
                <a:effectLst/>
              </a:rPr>
              <a:t>skrovet</a:t>
            </a:r>
            <a:r>
              <a:rPr lang="en-GB" sz="2400" b="1" dirty="0">
                <a:effectLst/>
              </a:rPr>
              <a:t> </a:t>
            </a:r>
            <a:r>
              <a:rPr lang="en-GB" sz="2400" dirty="0" err="1">
                <a:effectLst/>
              </a:rPr>
              <a:t>som</a:t>
            </a:r>
            <a:r>
              <a:rPr lang="en-GB" sz="2400" dirty="0">
                <a:effectLst/>
              </a:rPr>
              <a:t> </a:t>
            </a:r>
            <a:r>
              <a:rPr lang="en-GB" sz="2400" dirty="0" err="1">
                <a:effectLst/>
              </a:rPr>
              <a:t>avses</a:t>
            </a:r>
            <a:r>
              <a:rPr lang="en-GB" sz="2400" dirty="0">
                <a:effectLst/>
              </a:rPr>
              <a:t> </a:t>
            </a:r>
            <a:r>
              <a:rPr lang="en-GB" sz="2400" dirty="0" err="1">
                <a:effectLst/>
              </a:rPr>
              <a:t>i</a:t>
            </a:r>
            <a:r>
              <a:rPr lang="en-GB" sz="2400" dirty="0">
                <a:effectLst/>
              </a:rPr>
              <a:t> </a:t>
            </a:r>
            <a:r>
              <a:rPr lang="en-GB" sz="2400" dirty="0" err="1">
                <a:effectLst/>
              </a:rPr>
              <a:t>regeln</a:t>
            </a:r>
            <a:r>
              <a:rPr lang="en-GB" sz="2400" dirty="0">
                <a:effectLst/>
              </a:rPr>
              <a:t> </a:t>
            </a:r>
            <a:r>
              <a:rPr lang="en-GB" sz="2400" dirty="0" err="1">
                <a:effectLst/>
              </a:rPr>
              <a:t>som</a:t>
            </a:r>
            <a:r>
              <a:rPr lang="en-GB" sz="2400" dirty="0">
                <a:effectLst/>
              </a:rPr>
              <a:t> </a:t>
            </a:r>
            <a:r>
              <a:rPr lang="en-GB" sz="2400" dirty="0" err="1">
                <a:effectLst/>
              </a:rPr>
              <a:t>använder</a:t>
            </a:r>
            <a:r>
              <a:rPr lang="en-GB" sz="2400" dirty="0">
                <a:effectLst/>
              </a:rPr>
              <a:t> termen, </a:t>
            </a:r>
            <a:r>
              <a:rPr lang="en-GB" sz="2400" dirty="0" err="1">
                <a:effectLst/>
              </a:rPr>
              <a:t>kommer</a:t>
            </a:r>
            <a:r>
              <a:rPr lang="en-GB" sz="2400" dirty="0">
                <a:effectLst/>
              </a:rPr>
              <a:t> </a:t>
            </a:r>
            <a:r>
              <a:rPr lang="en-GB" sz="2400" dirty="0" err="1">
                <a:effectLst/>
              </a:rPr>
              <a:t>att</a:t>
            </a:r>
            <a:r>
              <a:rPr lang="en-GB" sz="2400" dirty="0">
                <a:effectLst/>
              </a:rPr>
              <a:t> </a:t>
            </a:r>
            <a:r>
              <a:rPr lang="en-GB" sz="2400" dirty="0" err="1">
                <a:effectLst/>
              </a:rPr>
              <a:t>passera</a:t>
            </a:r>
            <a:r>
              <a:rPr lang="en-GB" sz="2400" dirty="0">
                <a:effectLst/>
              </a:rPr>
              <a:t> </a:t>
            </a:r>
            <a:r>
              <a:rPr lang="en-GB" sz="2400" dirty="0" err="1">
                <a:effectLst/>
              </a:rPr>
              <a:t>längs</a:t>
            </a:r>
            <a:r>
              <a:rPr lang="en-GB" sz="2400" dirty="0">
                <a:effectLst/>
              </a:rPr>
              <a:t> med </a:t>
            </a:r>
            <a:r>
              <a:rPr lang="en-GB" sz="2400" i="1" dirty="0" err="1">
                <a:effectLst/>
              </a:rPr>
              <a:t>hindret</a:t>
            </a:r>
            <a:r>
              <a:rPr lang="en-GB" sz="2400" i="1" dirty="0">
                <a:effectLst/>
              </a:rPr>
              <a:t> </a:t>
            </a:r>
            <a:r>
              <a:rPr lang="en-GB" sz="2400" b="1" dirty="0">
                <a:effectLst/>
              </a:rPr>
              <a:t>under </a:t>
            </a:r>
            <a:r>
              <a:rPr lang="en-GB" sz="2400" b="1" dirty="0" err="1">
                <a:effectLst/>
              </a:rPr>
              <a:t>minst</a:t>
            </a:r>
            <a:r>
              <a:rPr lang="en-GB" sz="2400" b="1" dirty="0">
                <a:effectLst/>
              </a:rPr>
              <a:t> </a:t>
            </a:r>
            <a:r>
              <a:rPr lang="en-GB" sz="2400" b="1" dirty="0" err="1">
                <a:effectLst/>
              </a:rPr>
              <a:t>tre</a:t>
            </a:r>
            <a:r>
              <a:rPr lang="en-GB" sz="2400" b="1" dirty="0">
                <a:effectLst/>
              </a:rPr>
              <a:t> </a:t>
            </a:r>
            <a:r>
              <a:rPr lang="en-GB" sz="2400" b="1" dirty="0" err="1">
                <a:effectLst/>
              </a:rPr>
              <a:t>av</a:t>
            </a:r>
            <a:r>
              <a:rPr lang="en-GB" sz="2400" b="1" dirty="0">
                <a:effectLst/>
              </a:rPr>
              <a:t> </a:t>
            </a:r>
            <a:r>
              <a:rPr lang="en-GB" sz="2400" b="1" dirty="0" err="1">
                <a:effectLst/>
              </a:rPr>
              <a:t>båtens</a:t>
            </a:r>
            <a:r>
              <a:rPr lang="en-GB" sz="2400" b="1" dirty="0">
                <a:effectLst/>
              </a:rPr>
              <a:t> </a:t>
            </a:r>
            <a:r>
              <a:rPr lang="en-GB" sz="2400" b="1" dirty="0" err="1">
                <a:effectLst/>
              </a:rPr>
              <a:t>skrovlängder</a:t>
            </a:r>
            <a:r>
              <a:rPr lang="en-GB" sz="2400" dirty="0">
                <a:effectLst/>
              </a:rPr>
              <a:t>. </a:t>
            </a:r>
          </a:p>
          <a:p>
            <a:pPr marL="0" indent="0">
              <a:buNone/>
            </a:pPr>
            <a:r>
              <a:rPr lang="en-GB" sz="2400" dirty="0" err="1">
                <a:effectLst/>
              </a:rPr>
              <a:t>Följande</a:t>
            </a:r>
            <a:r>
              <a:rPr lang="en-GB" sz="2400" dirty="0">
                <a:effectLst/>
              </a:rPr>
              <a:t> </a:t>
            </a:r>
            <a:r>
              <a:rPr lang="en-GB" sz="2400" dirty="0" err="1">
                <a:effectLst/>
              </a:rPr>
              <a:t>är</a:t>
            </a:r>
            <a:r>
              <a:rPr lang="en-GB" sz="2400" dirty="0">
                <a:effectLst/>
              </a:rPr>
              <a:t> </a:t>
            </a:r>
            <a:r>
              <a:rPr lang="en-GB" sz="2400" dirty="0" err="1">
                <a:effectLst/>
              </a:rPr>
              <a:t>inte</a:t>
            </a:r>
            <a:r>
              <a:rPr lang="en-GB" sz="2400" dirty="0">
                <a:effectLst/>
              </a:rPr>
              <a:t> </a:t>
            </a:r>
            <a:r>
              <a:rPr lang="en-GB" sz="2400" dirty="0" err="1">
                <a:effectLst/>
              </a:rPr>
              <a:t>ett</a:t>
            </a:r>
            <a:r>
              <a:rPr lang="en-GB" sz="2400" dirty="0">
                <a:effectLst/>
              </a:rPr>
              <a:t> </a:t>
            </a:r>
            <a:r>
              <a:rPr lang="en-GB" sz="2400" i="1" dirty="0" err="1">
                <a:effectLst/>
              </a:rPr>
              <a:t>längsgående</a:t>
            </a:r>
            <a:r>
              <a:rPr lang="en-GB" sz="2400" i="1" dirty="0">
                <a:effectLst/>
              </a:rPr>
              <a:t> hinder: </a:t>
            </a:r>
            <a:r>
              <a:rPr lang="en-GB" sz="2400" i="1" dirty="0" err="1">
                <a:effectLst/>
              </a:rPr>
              <a:t>ett</a:t>
            </a:r>
            <a:r>
              <a:rPr lang="en-GB" sz="2400" i="1" dirty="0">
                <a:effectLst/>
              </a:rPr>
              <a:t> </a:t>
            </a:r>
            <a:r>
              <a:rPr lang="en-GB" sz="2400" i="1" u="sng" dirty="0" err="1">
                <a:effectLst/>
              </a:rPr>
              <a:t>fartyg</a:t>
            </a:r>
            <a:r>
              <a:rPr lang="en-GB" sz="2400" i="1" u="sng" dirty="0">
                <a:effectLst/>
              </a:rPr>
              <a:t> under </a:t>
            </a:r>
            <a:r>
              <a:rPr lang="en-GB" sz="2400" i="1" u="sng" dirty="0" err="1">
                <a:effectLst/>
              </a:rPr>
              <a:t>gång</a:t>
            </a:r>
            <a:r>
              <a:rPr lang="en-GB" sz="2400" i="1" dirty="0">
                <a:effectLst/>
              </a:rPr>
              <a:t>, </a:t>
            </a:r>
            <a:r>
              <a:rPr lang="en-GB" sz="2400" i="1" dirty="0" err="1">
                <a:effectLst/>
              </a:rPr>
              <a:t>en</a:t>
            </a:r>
            <a:r>
              <a:rPr lang="en-GB" sz="2400" i="1" dirty="0">
                <a:effectLst/>
              </a:rPr>
              <a:t> </a:t>
            </a:r>
            <a:r>
              <a:rPr lang="en-GB" sz="2400" i="1" u="sng" dirty="0" err="1">
                <a:effectLst/>
              </a:rPr>
              <a:t>kappselgande</a:t>
            </a:r>
            <a:r>
              <a:rPr lang="en-GB" sz="2400" i="1" u="sng" dirty="0">
                <a:effectLst/>
              </a:rPr>
              <a:t> </a:t>
            </a:r>
            <a:r>
              <a:rPr lang="en-GB" sz="2400" i="1" u="sng" dirty="0" err="1">
                <a:effectLst/>
              </a:rPr>
              <a:t>båt</a:t>
            </a:r>
            <a:r>
              <a:rPr lang="en-GB" sz="2400" i="1" u="sng" dirty="0">
                <a:effectLst/>
              </a:rPr>
              <a:t> </a:t>
            </a:r>
            <a:r>
              <a:rPr lang="en-GB" sz="2400" i="1" dirty="0" err="1">
                <a:effectLst/>
              </a:rPr>
              <a:t>eller</a:t>
            </a:r>
            <a:r>
              <a:rPr lang="en-GB" sz="2400" i="1" dirty="0">
                <a:effectLst/>
              </a:rPr>
              <a:t> </a:t>
            </a:r>
            <a:r>
              <a:rPr lang="en-GB" sz="2400" i="1" dirty="0" err="1">
                <a:effectLst/>
              </a:rPr>
              <a:t>ett</a:t>
            </a:r>
            <a:r>
              <a:rPr lang="en-GB" sz="2400" i="1" dirty="0">
                <a:effectLst/>
              </a:rPr>
              <a:t> </a:t>
            </a:r>
            <a:r>
              <a:rPr lang="en-GB" sz="2400" i="1" u="sng" dirty="0" err="1">
                <a:effectLst/>
              </a:rPr>
              <a:t>fartyg</a:t>
            </a:r>
            <a:r>
              <a:rPr lang="en-GB" sz="2400" i="1" u="sng" dirty="0">
                <a:effectLst/>
              </a:rPr>
              <a:t> </a:t>
            </a:r>
            <a:r>
              <a:rPr lang="en-GB" sz="2400" i="1" u="sng" dirty="0" err="1">
                <a:effectLst/>
              </a:rPr>
              <a:t>tillhörande</a:t>
            </a:r>
            <a:r>
              <a:rPr lang="en-GB" sz="2400" i="1" u="sng" dirty="0">
                <a:effectLst/>
              </a:rPr>
              <a:t> </a:t>
            </a:r>
            <a:r>
              <a:rPr lang="en-GB" sz="2400" i="1" u="sng" dirty="0" err="1">
                <a:effectLst/>
              </a:rPr>
              <a:t>kappselingskommittén</a:t>
            </a:r>
            <a:r>
              <a:rPr lang="en-GB" sz="2400" i="1" u="sng" dirty="0">
                <a:effectLst/>
              </a:rPr>
              <a:t> </a:t>
            </a:r>
            <a:r>
              <a:rPr lang="en-GB" sz="2400" i="1" dirty="0" err="1">
                <a:effectLst/>
              </a:rPr>
              <a:t>som</a:t>
            </a:r>
            <a:r>
              <a:rPr lang="en-GB" sz="2400" i="1" dirty="0">
                <a:effectLst/>
              </a:rPr>
              <a:t> </a:t>
            </a:r>
            <a:r>
              <a:rPr lang="en-GB" sz="2400" i="1" u="sng" dirty="0" err="1">
                <a:effectLst/>
              </a:rPr>
              <a:t>också</a:t>
            </a:r>
            <a:r>
              <a:rPr lang="en-GB" sz="2400" i="1" u="sng" dirty="0">
                <a:effectLst/>
              </a:rPr>
              <a:t> </a:t>
            </a:r>
            <a:r>
              <a:rPr lang="en-GB" sz="2400" i="1" u="sng" dirty="0" err="1">
                <a:effectLst/>
              </a:rPr>
              <a:t>är</a:t>
            </a:r>
            <a:r>
              <a:rPr lang="en-GB" sz="2400" i="1" u="sng" dirty="0">
                <a:effectLst/>
              </a:rPr>
              <a:t> </a:t>
            </a:r>
            <a:r>
              <a:rPr lang="en-GB" sz="2400" i="1" u="sng" dirty="0" err="1">
                <a:effectLst/>
              </a:rPr>
              <a:t>ett</a:t>
            </a:r>
            <a:r>
              <a:rPr lang="en-GB" sz="2400" i="1" u="sng" dirty="0">
                <a:effectLst/>
              </a:rPr>
              <a:t> </a:t>
            </a:r>
            <a:r>
              <a:rPr lang="en-GB" sz="2400" i="1" u="sng" dirty="0" err="1">
                <a:effectLst/>
              </a:rPr>
              <a:t>märke</a:t>
            </a:r>
            <a:r>
              <a:rPr lang="en-GB" sz="2400" i="1" u="sng" dirty="0">
                <a:effectLst/>
              </a:rPr>
              <a:t> </a:t>
            </a:r>
            <a:endParaRPr lang="en-GB" sz="2400" u="sng" dirty="0"/>
          </a:p>
          <a:p>
            <a:endParaRPr lang="en-GB" sz="2400" dirty="0"/>
          </a:p>
          <a:p>
            <a:pPr>
              <a:buFont typeface="Arial" panose="020B0604020202020204" pitchFamily="34" charset="0"/>
              <a:buChar char="•"/>
            </a:pPr>
            <a:endParaRPr lang="en-GB" sz="2400" dirty="0"/>
          </a:p>
        </p:txBody>
      </p:sp>
    </p:spTree>
    <p:extLst>
      <p:ext uri="{BB962C8B-B14F-4D97-AF65-F5344CB8AC3E}">
        <p14:creationId xmlns:p14="http://schemas.microsoft.com/office/powerpoint/2010/main" val="1670025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2DE7AC-2371-EF67-DD5D-E70B3EB04E6F}"/>
              </a:ext>
            </a:extLst>
          </p:cNvPr>
          <p:cNvSpPr>
            <a:spLocks noGrp="1"/>
          </p:cNvSpPr>
          <p:nvPr>
            <p:ph type="title"/>
          </p:nvPr>
        </p:nvSpPr>
        <p:spPr>
          <a:xfrm>
            <a:off x="808638" y="386930"/>
            <a:ext cx="9236700" cy="1188950"/>
          </a:xfrm>
        </p:spPr>
        <p:txBody>
          <a:bodyPr anchor="b">
            <a:normAutofit fontScale="90000"/>
          </a:bodyPr>
          <a:lstStyle/>
          <a:p>
            <a:r>
              <a:rPr lang="en-FI" sz="5400" dirty="0"/>
              <a:t>Märkesplats</a:t>
            </a:r>
            <a:br>
              <a:rPr lang="en-FI" sz="5400" dirty="0"/>
            </a:br>
            <a:r>
              <a:rPr lang="en-GB" sz="2000" dirty="0" err="1"/>
              <a:t>Märkesutrymme</a:t>
            </a:r>
            <a:r>
              <a:rPr lang="en-GB" sz="2000" dirty="0"/>
              <a:t> </a:t>
            </a:r>
            <a:r>
              <a:rPr lang="en-GB" sz="2000" dirty="0" err="1"/>
              <a:t>inkluderar</a:t>
            </a:r>
            <a:r>
              <a:rPr lang="en-GB" sz="2000" dirty="0"/>
              <a:t> nu </a:t>
            </a:r>
            <a:r>
              <a:rPr lang="en-GB" sz="2000" dirty="0" err="1"/>
              <a:t>utrymme</a:t>
            </a:r>
            <a:r>
              <a:rPr lang="en-GB" sz="2000" dirty="0"/>
              <a:t> för </a:t>
            </a:r>
            <a:r>
              <a:rPr lang="en-GB" sz="2000" dirty="0" err="1"/>
              <a:t>att</a:t>
            </a:r>
            <a:r>
              <a:rPr lang="en-GB" sz="2000" dirty="0"/>
              <a:t> </a:t>
            </a:r>
            <a:r>
              <a:rPr lang="en-GB" sz="2000" dirty="0" err="1"/>
              <a:t>lämna</a:t>
            </a:r>
            <a:r>
              <a:rPr lang="en-GB" sz="2000" dirty="0"/>
              <a:t> </a:t>
            </a:r>
            <a:r>
              <a:rPr lang="en-GB" sz="2000" dirty="0" err="1"/>
              <a:t>märket</a:t>
            </a:r>
            <a:r>
              <a:rPr lang="en-GB" sz="2000" dirty="0"/>
              <a:t> </a:t>
            </a:r>
            <a:r>
              <a:rPr lang="en-GB" sz="2000" dirty="0" err="1"/>
              <a:t>akter</a:t>
            </a:r>
            <a:r>
              <a:rPr lang="en-GB" sz="2000" dirty="0"/>
              <a:t> om sig. Den </a:t>
            </a:r>
            <a:r>
              <a:rPr lang="en-GB" sz="2000" dirty="0" err="1"/>
              <a:t>vilseledande</a:t>
            </a:r>
            <a:r>
              <a:rPr lang="en-GB" sz="2000" dirty="0"/>
              <a:t> </a:t>
            </a:r>
            <a:r>
              <a:rPr lang="en-GB" sz="2000" dirty="0" err="1"/>
              <a:t>formuleringen</a:t>
            </a:r>
            <a:r>
              <a:rPr lang="en-GB" sz="2000" dirty="0"/>
              <a:t> om </a:t>
            </a:r>
            <a:r>
              <a:rPr lang="en-GB" sz="2000" dirty="0" err="1"/>
              <a:t>att</a:t>
            </a:r>
            <a:r>
              <a:rPr lang="en-GB" sz="2000" dirty="0"/>
              <a:t> </a:t>
            </a:r>
            <a:r>
              <a:rPr lang="en-GB" sz="2000" dirty="0" err="1"/>
              <a:t>märkesutrymme</a:t>
            </a:r>
            <a:r>
              <a:rPr lang="en-GB" sz="2000" dirty="0"/>
              <a:t> </a:t>
            </a:r>
            <a:r>
              <a:rPr lang="en-GB" sz="2000" dirty="0" err="1"/>
              <a:t>inkluderar</a:t>
            </a:r>
            <a:r>
              <a:rPr lang="en-GB" sz="2000" dirty="0"/>
              <a:t> </a:t>
            </a:r>
            <a:r>
              <a:rPr lang="en-GB" sz="2000" dirty="0" err="1"/>
              <a:t>utrymme</a:t>
            </a:r>
            <a:r>
              <a:rPr lang="en-GB" sz="2000" dirty="0"/>
              <a:t> för </a:t>
            </a:r>
            <a:r>
              <a:rPr lang="en-GB" sz="2000" dirty="0" err="1"/>
              <a:t>att</a:t>
            </a:r>
            <a:r>
              <a:rPr lang="en-GB" sz="2000" dirty="0"/>
              <a:t> </a:t>
            </a:r>
            <a:r>
              <a:rPr lang="en-GB" sz="2000" dirty="0" err="1"/>
              <a:t>slå</a:t>
            </a:r>
            <a:r>
              <a:rPr lang="en-GB" sz="2000" dirty="0"/>
              <a:t> </a:t>
            </a:r>
            <a:r>
              <a:rPr lang="en-GB" sz="2000" dirty="0" err="1"/>
              <a:t>har</a:t>
            </a:r>
            <a:r>
              <a:rPr lang="en-GB" sz="2000" dirty="0"/>
              <a:t> </a:t>
            </a:r>
            <a:r>
              <a:rPr lang="en-GB" sz="2000" dirty="0" err="1"/>
              <a:t>tagits</a:t>
            </a:r>
            <a:r>
              <a:rPr lang="en-GB" sz="2000" dirty="0"/>
              <a:t> bort.</a:t>
            </a:r>
            <a:endParaRPr lang="en-FI" sz="20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303773-BF9E-327E-9B28-E274167C8FCF}"/>
              </a:ext>
            </a:extLst>
          </p:cNvPr>
          <p:cNvSpPr>
            <a:spLocks noGrp="1"/>
          </p:cNvSpPr>
          <p:nvPr>
            <p:ph idx="1"/>
          </p:nvPr>
        </p:nvSpPr>
        <p:spPr>
          <a:xfrm>
            <a:off x="793660" y="2599509"/>
            <a:ext cx="10143668" cy="3435531"/>
          </a:xfrm>
        </p:spPr>
        <p:txBody>
          <a:bodyPr anchor="ctr">
            <a:normAutofit/>
          </a:bodyPr>
          <a:lstStyle/>
          <a:p>
            <a:pPr marL="0" indent="0">
              <a:buNone/>
            </a:pPr>
            <a:r>
              <a:rPr lang="en-GB" sz="2000" i="1" dirty="0" err="1">
                <a:effectLst/>
                <a:latin typeface="Cambria" panose="02040503050406030204" pitchFamily="18" charset="0"/>
              </a:rPr>
              <a:t>Märkesplats</a:t>
            </a:r>
            <a:r>
              <a:rPr lang="en-GB" sz="2000" i="1" dirty="0">
                <a:effectLst/>
                <a:latin typeface="Cambria" panose="02040503050406030204" pitchFamily="18" charset="0"/>
              </a:rPr>
              <a:t> </a:t>
            </a:r>
            <a:r>
              <a:rPr lang="en-GB" sz="2000" dirty="0" err="1">
                <a:effectLst/>
                <a:latin typeface="Cambria" panose="02040503050406030204" pitchFamily="18" charset="0"/>
              </a:rPr>
              <a:t>är</a:t>
            </a:r>
            <a:r>
              <a:rPr lang="en-GB" sz="2000" dirty="0">
                <a:effectLst/>
                <a:latin typeface="Cambria" panose="02040503050406030204" pitchFamily="18" charset="0"/>
              </a:rPr>
              <a:t> </a:t>
            </a:r>
            <a:r>
              <a:rPr lang="en-GB" sz="2000" i="1" dirty="0">
                <a:effectLst/>
                <a:latin typeface="Cambria" panose="02040503050406030204" pitchFamily="18" charset="0"/>
              </a:rPr>
              <a:t>plats </a:t>
            </a:r>
            <a:r>
              <a:rPr lang="en-GB" sz="2000" dirty="0" err="1">
                <a:effectLst/>
                <a:latin typeface="Cambria" panose="02040503050406030204" pitchFamily="18" charset="0"/>
              </a:rPr>
              <a:t>för</a:t>
            </a:r>
            <a:r>
              <a:rPr lang="en-GB" sz="2000" dirty="0">
                <a:effectLst/>
                <a:latin typeface="Cambria" panose="02040503050406030204" pitchFamily="18" charset="0"/>
              </a:rPr>
              <a:t> </a:t>
            </a:r>
            <a:r>
              <a:rPr lang="en-GB" sz="2000" dirty="0" err="1">
                <a:effectLst/>
                <a:latin typeface="Cambria" panose="02040503050406030204" pitchFamily="18" charset="0"/>
              </a:rPr>
              <a:t>en</a:t>
            </a:r>
            <a:r>
              <a:rPr lang="en-GB" sz="2000" dirty="0">
                <a:effectLst/>
                <a:latin typeface="Cambria" panose="02040503050406030204" pitchFamily="18" charset="0"/>
              </a:rPr>
              <a:t> </a:t>
            </a:r>
            <a:r>
              <a:rPr lang="en-GB" sz="2000" dirty="0" err="1">
                <a:effectLst/>
                <a:latin typeface="Cambria" panose="02040503050406030204" pitchFamily="18" charset="0"/>
              </a:rPr>
              <a:t>båt</a:t>
            </a:r>
            <a:br>
              <a:rPr lang="en-GB" sz="2000" dirty="0">
                <a:effectLst/>
                <a:latin typeface="Cambria" panose="02040503050406030204" pitchFamily="18" charset="0"/>
              </a:rPr>
            </a:br>
            <a:endParaRPr lang="en-GB" sz="2000" dirty="0">
              <a:effectLst/>
              <a:latin typeface="Cambria" panose="02040503050406030204" pitchFamily="18" charset="0"/>
            </a:endParaRPr>
          </a:p>
          <a:p>
            <a:pPr marL="457200" indent="-457200">
              <a:buFont typeface="+mj-lt"/>
              <a:buAutoNum type="alphaLcParenR"/>
            </a:pPr>
            <a:r>
              <a:rPr lang="en-GB" sz="2000" dirty="0" err="1">
                <a:effectLst/>
                <a:latin typeface="Cambria" panose="02040503050406030204" pitchFamily="18" charset="0"/>
              </a:rPr>
              <a:t>att</a:t>
            </a:r>
            <a:r>
              <a:rPr lang="en-GB" sz="2000" dirty="0">
                <a:effectLst/>
                <a:latin typeface="Cambria" panose="02040503050406030204" pitchFamily="18" charset="0"/>
              </a:rPr>
              <a:t> </a:t>
            </a:r>
            <a:r>
              <a:rPr lang="en-GB" sz="2000" dirty="0" err="1">
                <a:effectLst/>
                <a:latin typeface="Cambria" panose="02040503050406030204" pitchFamily="18" charset="0"/>
              </a:rPr>
              <a:t>segla</a:t>
            </a:r>
            <a:r>
              <a:rPr lang="en-GB" sz="2000" dirty="0">
                <a:effectLst/>
                <a:latin typeface="Cambria" panose="02040503050406030204" pitchFamily="18" charset="0"/>
              </a:rPr>
              <a:t> till </a:t>
            </a:r>
            <a:r>
              <a:rPr lang="en-GB" sz="2000" i="1" dirty="0" err="1">
                <a:effectLst/>
                <a:latin typeface="Cambria" panose="02040503050406030204" pitchFamily="18" charset="0"/>
              </a:rPr>
              <a:t>märket</a:t>
            </a:r>
            <a:r>
              <a:rPr lang="en-GB" sz="2000" i="1" dirty="0">
                <a:effectLst/>
                <a:latin typeface="Cambria" panose="02040503050406030204" pitchFamily="18" charset="0"/>
              </a:rPr>
              <a:t> </a:t>
            </a:r>
            <a:r>
              <a:rPr lang="en-GB" sz="2000" dirty="0" err="1">
                <a:effectLst/>
                <a:latin typeface="Cambria" panose="02040503050406030204" pitchFamily="18" charset="0"/>
              </a:rPr>
              <a:t>när</a:t>
            </a:r>
            <a:r>
              <a:rPr lang="en-GB" sz="2000" dirty="0">
                <a:effectLst/>
                <a:latin typeface="Cambria" panose="02040503050406030204" pitchFamily="18" charset="0"/>
              </a:rPr>
              <a:t> </a:t>
            </a:r>
            <a:r>
              <a:rPr lang="en-GB" sz="2000" dirty="0" err="1">
                <a:effectLst/>
                <a:latin typeface="Cambria" panose="02040503050406030204" pitchFamily="18" charset="0"/>
              </a:rPr>
              <a:t>båtens</a:t>
            </a:r>
            <a:r>
              <a:rPr lang="en-GB" sz="2000" dirty="0">
                <a:effectLst/>
                <a:latin typeface="Cambria" panose="02040503050406030204" pitchFamily="18" charset="0"/>
              </a:rPr>
              <a:t> </a:t>
            </a:r>
            <a:r>
              <a:rPr lang="en-GB" sz="2000" i="1" dirty="0" err="1">
                <a:effectLst/>
                <a:latin typeface="Cambria" panose="02040503050406030204" pitchFamily="18" charset="0"/>
              </a:rPr>
              <a:t>tillbörliga</a:t>
            </a:r>
            <a:r>
              <a:rPr lang="en-GB" sz="2000" i="1" dirty="0">
                <a:effectLst/>
                <a:latin typeface="Cambria" panose="02040503050406030204" pitchFamily="18" charset="0"/>
              </a:rPr>
              <a:t> </a:t>
            </a:r>
            <a:r>
              <a:rPr lang="en-GB" sz="2000" i="1" dirty="0" err="1">
                <a:effectLst/>
                <a:latin typeface="Cambria" panose="02040503050406030204" pitchFamily="18" charset="0"/>
              </a:rPr>
              <a:t>kurs</a:t>
            </a:r>
            <a:r>
              <a:rPr lang="en-GB" sz="2000" i="1" dirty="0">
                <a:effectLst/>
                <a:latin typeface="Cambria" panose="02040503050406030204" pitchFamily="18" charset="0"/>
              </a:rPr>
              <a:t> </a:t>
            </a:r>
            <a:r>
              <a:rPr lang="en-GB" sz="2000" dirty="0" err="1">
                <a:effectLst/>
                <a:latin typeface="Cambria" panose="02040503050406030204" pitchFamily="18" charset="0"/>
              </a:rPr>
              <a:t>är</a:t>
            </a:r>
            <a:r>
              <a:rPr lang="en-GB" sz="2000" dirty="0">
                <a:effectLst/>
                <a:latin typeface="Cambria" panose="02040503050406030204" pitchFamily="18" charset="0"/>
              </a:rPr>
              <a:t> </a:t>
            </a:r>
            <a:r>
              <a:rPr lang="en-GB" sz="2000" dirty="0" err="1">
                <a:effectLst/>
                <a:latin typeface="Cambria" panose="02040503050406030204" pitchFamily="18" charset="0"/>
              </a:rPr>
              <a:t>att</a:t>
            </a:r>
            <a:r>
              <a:rPr lang="en-GB" sz="2000" dirty="0">
                <a:effectLst/>
                <a:latin typeface="Cambria" panose="02040503050406030204" pitchFamily="18" charset="0"/>
              </a:rPr>
              <a:t> </a:t>
            </a:r>
            <a:r>
              <a:rPr lang="en-GB" sz="2000" dirty="0" err="1">
                <a:effectLst/>
                <a:latin typeface="Cambria" panose="02040503050406030204" pitchFamily="18" charset="0"/>
              </a:rPr>
              <a:t>segla</a:t>
            </a:r>
            <a:r>
              <a:rPr lang="en-GB" sz="2000" dirty="0">
                <a:effectLst/>
                <a:latin typeface="Cambria" panose="02040503050406030204" pitchFamily="18" charset="0"/>
              </a:rPr>
              <a:t> </a:t>
            </a:r>
            <a:r>
              <a:rPr lang="en-GB" sz="2000" dirty="0" err="1">
                <a:effectLst/>
                <a:latin typeface="Cambria" panose="02040503050406030204" pitchFamily="18" charset="0"/>
              </a:rPr>
              <a:t>nära</a:t>
            </a:r>
            <a:r>
              <a:rPr lang="en-GB" sz="2000" dirty="0">
                <a:effectLst/>
                <a:latin typeface="Cambria" panose="02040503050406030204" pitchFamily="18" charset="0"/>
              </a:rPr>
              <a:t> det, </a:t>
            </a:r>
          </a:p>
          <a:p>
            <a:pPr marL="457200" indent="-457200">
              <a:buFont typeface="+mj-lt"/>
              <a:buAutoNum type="alphaLcParenR"/>
            </a:pPr>
            <a:r>
              <a:rPr lang="en-GB" sz="2000" dirty="0" err="1">
                <a:effectLst/>
                <a:latin typeface="Cambria" panose="02040503050406030204" pitchFamily="18" charset="0"/>
              </a:rPr>
              <a:t>att</a:t>
            </a:r>
            <a:r>
              <a:rPr lang="en-GB" sz="2000" dirty="0">
                <a:effectLst/>
                <a:latin typeface="Cambria" panose="02040503050406030204" pitchFamily="18" charset="0"/>
              </a:rPr>
              <a:t> </a:t>
            </a:r>
            <a:r>
              <a:rPr lang="en-GB" sz="2000" dirty="0" err="1">
                <a:effectLst/>
                <a:latin typeface="Cambria" panose="02040503050406030204" pitchFamily="18" charset="0"/>
              </a:rPr>
              <a:t>runda</a:t>
            </a:r>
            <a:r>
              <a:rPr lang="en-GB" sz="2000" dirty="0">
                <a:effectLst/>
                <a:latin typeface="Cambria" panose="02040503050406030204" pitchFamily="18" charset="0"/>
              </a:rPr>
              <a:t> </a:t>
            </a:r>
            <a:r>
              <a:rPr lang="en-GB" sz="2000" dirty="0" err="1">
                <a:effectLst/>
                <a:latin typeface="Cambria" panose="02040503050406030204" pitchFamily="18" charset="0"/>
              </a:rPr>
              <a:t>eller</a:t>
            </a:r>
            <a:r>
              <a:rPr lang="en-GB" sz="2000" dirty="0">
                <a:effectLst/>
                <a:latin typeface="Cambria" panose="02040503050406030204" pitchFamily="18" charset="0"/>
              </a:rPr>
              <a:t> </a:t>
            </a:r>
            <a:r>
              <a:rPr lang="en-GB" sz="2000" dirty="0" err="1">
                <a:effectLst/>
                <a:latin typeface="Cambria" panose="02040503050406030204" pitchFamily="18" charset="0"/>
              </a:rPr>
              <a:t>passera</a:t>
            </a:r>
            <a:r>
              <a:rPr lang="en-GB" sz="2000" dirty="0">
                <a:effectLst/>
                <a:latin typeface="Cambria" panose="02040503050406030204" pitchFamily="18" charset="0"/>
              </a:rPr>
              <a:t> </a:t>
            </a:r>
            <a:r>
              <a:rPr lang="en-GB" sz="2000" i="1" dirty="0" err="1">
                <a:effectLst/>
                <a:latin typeface="Cambria" panose="02040503050406030204" pitchFamily="18" charset="0"/>
              </a:rPr>
              <a:t>märket</a:t>
            </a:r>
            <a:r>
              <a:rPr lang="en-GB" sz="2000" i="1" dirty="0">
                <a:effectLst/>
                <a:latin typeface="Cambria" panose="02040503050406030204" pitchFamily="18" charset="0"/>
              </a:rPr>
              <a:t> </a:t>
            </a:r>
            <a:r>
              <a:rPr lang="en-GB" sz="2000" dirty="0">
                <a:effectLst/>
                <a:latin typeface="Cambria" panose="02040503050406030204" pitchFamily="18" charset="0"/>
              </a:rPr>
              <a:t>på den </a:t>
            </a:r>
            <a:r>
              <a:rPr lang="en-GB" sz="2000" dirty="0" err="1">
                <a:effectLst/>
                <a:latin typeface="Cambria" panose="02040503050406030204" pitchFamily="18" charset="0"/>
              </a:rPr>
              <a:t>föreskrivna</a:t>
            </a:r>
            <a:r>
              <a:rPr lang="en-GB" sz="2000" dirty="0">
                <a:effectLst/>
                <a:latin typeface="Cambria" panose="02040503050406030204" pitchFamily="18" charset="0"/>
              </a:rPr>
              <a:t> </a:t>
            </a:r>
            <a:r>
              <a:rPr lang="en-GB" sz="2000" dirty="0" err="1">
                <a:effectLst/>
                <a:latin typeface="Cambria" panose="02040503050406030204" pitchFamily="18" charset="0"/>
              </a:rPr>
              <a:t>sidan</a:t>
            </a:r>
            <a:r>
              <a:rPr lang="en-GB" sz="2000" dirty="0">
                <a:effectLst/>
                <a:latin typeface="Cambria" panose="02040503050406030204" pitchFamily="18" charset="0"/>
              </a:rPr>
              <a:t>, </a:t>
            </a:r>
            <a:r>
              <a:rPr lang="en-GB" sz="2000" dirty="0" err="1">
                <a:effectLst/>
                <a:latin typeface="Cambria" panose="02040503050406030204" pitchFamily="18" charset="0"/>
              </a:rPr>
              <a:t>och</a:t>
            </a:r>
            <a:endParaRPr lang="en-GB" sz="2000" dirty="0">
              <a:latin typeface="Cambria" panose="02040503050406030204" pitchFamily="18" charset="0"/>
            </a:endParaRPr>
          </a:p>
          <a:p>
            <a:pPr marL="457200" indent="-457200">
              <a:buFont typeface="+mj-lt"/>
              <a:buAutoNum type="alphaLcParenR"/>
            </a:pPr>
            <a:r>
              <a:rPr lang="en-GB" sz="2000" dirty="0" err="1">
                <a:effectLst/>
                <a:latin typeface="Cambria" panose="02040503050406030204" pitchFamily="18" charset="0"/>
              </a:rPr>
              <a:t>att</a:t>
            </a:r>
            <a:r>
              <a:rPr lang="en-GB" sz="2000" dirty="0">
                <a:effectLst/>
                <a:latin typeface="Cambria" panose="02040503050406030204" pitchFamily="18" charset="0"/>
              </a:rPr>
              <a:t> </a:t>
            </a:r>
            <a:r>
              <a:rPr lang="en-GB" sz="2000" dirty="0" err="1">
                <a:effectLst/>
                <a:latin typeface="Cambria" panose="02040503050406030204" pitchFamily="18" charset="0"/>
              </a:rPr>
              <a:t>lämna</a:t>
            </a:r>
            <a:r>
              <a:rPr lang="en-GB" sz="2000" dirty="0">
                <a:effectLst/>
                <a:latin typeface="Cambria" panose="02040503050406030204" pitchFamily="18" charset="0"/>
              </a:rPr>
              <a:t> det </a:t>
            </a:r>
            <a:r>
              <a:rPr lang="en-GB" sz="2000" dirty="0" err="1">
                <a:effectLst/>
                <a:latin typeface="Cambria" panose="02040503050406030204" pitchFamily="18" charset="0"/>
              </a:rPr>
              <a:t>akter</a:t>
            </a:r>
            <a:r>
              <a:rPr lang="en-GB" sz="2000" dirty="0">
                <a:effectLst/>
                <a:latin typeface="Cambria" panose="02040503050406030204" pitchFamily="18" charset="0"/>
              </a:rPr>
              <a:t> om sig. </a:t>
            </a:r>
          </a:p>
          <a:p>
            <a:pPr marL="457200" indent="-457200">
              <a:buFont typeface="+mj-lt"/>
              <a:buAutoNum type="alphaLcParenR"/>
            </a:pPr>
            <a:endParaRPr lang="en-GB" sz="2000" dirty="0"/>
          </a:p>
          <a:p>
            <a:r>
              <a:rPr lang="en-FI" sz="2000" strike="sngStrike" dirty="0">
                <a:solidFill>
                  <a:srgbClr val="FF0000"/>
                </a:solidFill>
              </a:rPr>
              <a:t>Men märkesplats innefattar plats att stagvända bara när båten har överlapp på insidan och till lovart om den båt som ska ge märkesplats, och om den kan ligga upp märket efter stagvändningen.</a:t>
            </a:r>
          </a:p>
        </p:txBody>
      </p:sp>
    </p:spTree>
    <p:extLst>
      <p:ext uri="{BB962C8B-B14F-4D97-AF65-F5344CB8AC3E}">
        <p14:creationId xmlns:p14="http://schemas.microsoft.com/office/powerpoint/2010/main" val="237236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ED39-3248-A041-C3DC-15CAAFD1A441}"/>
              </a:ext>
            </a:extLst>
          </p:cNvPr>
          <p:cNvSpPr>
            <a:spLocks noGrp="1"/>
          </p:cNvSpPr>
          <p:nvPr>
            <p:ph type="title"/>
          </p:nvPr>
        </p:nvSpPr>
        <p:spPr/>
        <p:txBody>
          <a:bodyPr/>
          <a:lstStyle/>
          <a:p>
            <a:r>
              <a:rPr lang="en-FI" dirty="0"/>
              <a:t>Del 2 – När båtar möts</a:t>
            </a:r>
          </a:p>
        </p:txBody>
      </p:sp>
      <p:sp>
        <p:nvSpPr>
          <p:cNvPr id="3" name="Text Placeholder 2">
            <a:extLst>
              <a:ext uri="{FF2B5EF4-FFF2-40B4-BE49-F238E27FC236}">
                <a16:creationId xmlns:a16="http://schemas.microsoft.com/office/drawing/2014/main" id="{FB6102EF-E132-9749-FC81-F54ADEC8FD8E}"/>
              </a:ext>
            </a:extLst>
          </p:cNvPr>
          <p:cNvSpPr>
            <a:spLocks noGrp="1"/>
          </p:cNvSpPr>
          <p:nvPr>
            <p:ph type="body" idx="1"/>
          </p:nvPr>
        </p:nvSpPr>
        <p:spPr/>
        <p:txBody>
          <a:bodyPr/>
          <a:lstStyle/>
          <a:p>
            <a:endParaRPr lang="en-FI"/>
          </a:p>
        </p:txBody>
      </p:sp>
    </p:spTree>
    <p:extLst>
      <p:ext uri="{BB962C8B-B14F-4D97-AF65-F5344CB8AC3E}">
        <p14:creationId xmlns:p14="http://schemas.microsoft.com/office/powerpoint/2010/main" val="3393755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3EF7D-DC37-06AE-4941-C7F496F20361}"/>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3290B2A1-2357-1171-2DE7-D9BA4C60DDC6}"/>
              </a:ext>
            </a:extLst>
          </p:cNvPr>
          <p:cNvGrpSpPr/>
          <p:nvPr/>
        </p:nvGrpSpPr>
        <p:grpSpPr>
          <a:xfrm>
            <a:off x="3041543" y="1700808"/>
            <a:ext cx="1620180" cy="1620180"/>
            <a:chOff x="1115616" y="1268760"/>
            <a:chExt cx="2160240" cy="2160240"/>
          </a:xfrm>
        </p:grpSpPr>
        <p:sp>
          <p:nvSpPr>
            <p:cNvPr id="3" name="Oval 2">
              <a:extLst>
                <a:ext uri="{FF2B5EF4-FFF2-40B4-BE49-F238E27FC236}">
                  <a16:creationId xmlns:a16="http://schemas.microsoft.com/office/drawing/2014/main" id="{B6BC5900-7CA9-2660-3D9D-B4DC8817A54A}"/>
                </a:ext>
              </a:extLst>
            </p:cNvPr>
            <p:cNvSpPr/>
            <p:nvPr/>
          </p:nvSpPr>
          <p:spPr>
            <a:xfrm>
              <a:off x="1115616" y="1268760"/>
              <a:ext cx="2160240" cy="216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FI" sz="1350" dirty="0">
                <a:solidFill>
                  <a:prstClr val="white"/>
                </a:solidFill>
                <a:latin typeface="Calibri" panose="020F0502020204030204"/>
              </a:endParaRPr>
            </a:p>
          </p:txBody>
        </p:sp>
        <p:cxnSp>
          <p:nvCxnSpPr>
            <p:cNvPr id="7" name="Straight Connector 6">
              <a:extLst>
                <a:ext uri="{FF2B5EF4-FFF2-40B4-BE49-F238E27FC236}">
                  <a16:creationId xmlns:a16="http://schemas.microsoft.com/office/drawing/2014/main" id="{5CEE79EB-AC12-0290-B9B1-BD6143178F1E}"/>
                </a:ext>
              </a:extLst>
            </p:cNvPr>
            <p:cNvCxnSpPr/>
            <p:nvPr/>
          </p:nvCxnSpPr>
          <p:spPr>
            <a:xfrm>
              <a:off x="1115616" y="2348880"/>
              <a:ext cx="216024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E6C7F545-575F-6543-3B45-ACEF134EA5CE}"/>
                </a:ext>
              </a:extLst>
            </p:cNvPr>
            <p:cNvCxnSpPr>
              <a:cxnSpLocks/>
            </p:cNvCxnSpPr>
            <p:nvPr/>
          </p:nvCxnSpPr>
          <p:spPr>
            <a:xfrm rot="5400000">
              <a:off x="1115616" y="2348880"/>
              <a:ext cx="2160240" cy="0"/>
            </a:xfrm>
            <a:prstGeom prst="line">
              <a:avLst/>
            </a:prstGeom>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EDA87962-CB6A-4989-8BDC-2AEB7EDEE09F}"/>
                </a:ext>
              </a:extLst>
            </p:cNvPr>
            <p:cNvSpPr txBox="1"/>
            <p:nvPr/>
          </p:nvSpPr>
          <p:spPr>
            <a:xfrm>
              <a:off x="1388887" y="1588440"/>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10</a:t>
              </a:r>
            </a:p>
          </p:txBody>
        </p:sp>
        <p:sp>
          <p:nvSpPr>
            <p:cNvPr id="10" name="TextBox 9">
              <a:extLst>
                <a:ext uri="{FF2B5EF4-FFF2-40B4-BE49-F238E27FC236}">
                  <a16:creationId xmlns:a16="http://schemas.microsoft.com/office/drawing/2014/main" id="{10E60AAB-1850-B553-3A4E-5F9C55F10734}"/>
                </a:ext>
              </a:extLst>
            </p:cNvPr>
            <p:cNvSpPr txBox="1"/>
            <p:nvPr/>
          </p:nvSpPr>
          <p:spPr>
            <a:xfrm>
              <a:off x="2339753" y="1588440"/>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11</a:t>
              </a:r>
            </a:p>
          </p:txBody>
        </p:sp>
        <p:sp>
          <p:nvSpPr>
            <p:cNvPr id="11" name="TextBox 10">
              <a:extLst>
                <a:ext uri="{FF2B5EF4-FFF2-40B4-BE49-F238E27FC236}">
                  <a16:creationId xmlns:a16="http://schemas.microsoft.com/office/drawing/2014/main" id="{2ED611B2-5563-3A64-EFF0-1BF3E885DF76}"/>
                </a:ext>
              </a:extLst>
            </p:cNvPr>
            <p:cNvSpPr txBox="1"/>
            <p:nvPr/>
          </p:nvSpPr>
          <p:spPr>
            <a:xfrm>
              <a:off x="2339752" y="2420887"/>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12</a:t>
              </a:r>
            </a:p>
          </p:txBody>
        </p:sp>
        <p:sp>
          <p:nvSpPr>
            <p:cNvPr id="12" name="TextBox 11">
              <a:extLst>
                <a:ext uri="{FF2B5EF4-FFF2-40B4-BE49-F238E27FC236}">
                  <a16:creationId xmlns:a16="http://schemas.microsoft.com/office/drawing/2014/main" id="{1A91E277-AFC3-1B72-3185-BF98188EEC89}"/>
                </a:ext>
              </a:extLst>
            </p:cNvPr>
            <p:cNvSpPr txBox="1"/>
            <p:nvPr/>
          </p:nvSpPr>
          <p:spPr>
            <a:xfrm>
              <a:off x="1353211" y="2432447"/>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13</a:t>
              </a:r>
            </a:p>
          </p:txBody>
        </p:sp>
      </p:grpSp>
      <p:sp>
        <p:nvSpPr>
          <p:cNvPr id="15" name="TextBox 14">
            <a:extLst>
              <a:ext uri="{FF2B5EF4-FFF2-40B4-BE49-F238E27FC236}">
                <a16:creationId xmlns:a16="http://schemas.microsoft.com/office/drawing/2014/main" id="{7D201E59-E4B9-2F9E-DDCD-E72AE47E5CF2}"/>
              </a:ext>
            </a:extLst>
          </p:cNvPr>
          <p:cNvSpPr txBox="1"/>
          <p:nvPr/>
        </p:nvSpPr>
        <p:spPr>
          <a:xfrm>
            <a:off x="8521177" y="2792865"/>
            <a:ext cx="495649" cy="461665"/>
          </a:xfrm>
          <a:prstGeom prst="rect">
            <a:avLst/>
          </a:prstGeom>
          <a:noFill/>
        </p:spPr>
        <p:txBody>
          <a:bodyPr wrap="none" rtlCol="0">
            <a:spAutoFit/>
          </a:bodyPr>
          <a:lstStyle/>
          <a:p>
            <a:pPr defTabSz="685800"/>
            <a:r>
              <a:rPr lang="en-FI" sz="2400" dirty="0">
                <a:solidFill>
                  <a:prstClr val="black"/>
                </a:solidFill>
                <a:latin typeface="Calibri" panose="020F0502020204030204"/>
              </a:rPr>
              <a:t>21</a:t>
            </a:r>
          </a:p>
        </p:txBody>
      </p:sp>
      <p:sp>
        <p:nvSpPr>
          <p:cNvPr id="16" name="TextBox 15">
            <a:extLst>
              <a:ext uri="{FF2B5EF4-FFF2-40B4-BE49-F238E27FC236}">
                <a16:creationId xmlns:a16="http://schemas.microsoft.com/office/drawing/2014/main" id="{1C0029DA-3601-C0F8-5430-229189AB2857}"/>
              </a:ext>
            </a:extLst>
          </p:cNvPr>
          <p:cNvSpPr txBox="1"/>
          <p:nvPr/>
        </p:nvSpPr>
        <p:spPr>
          <a:xfrm>
            <a:off x="7802570" y="1166084"/>
            <a:ext cx="495649" cy="461665"/>
          </a:xfrm>
          <a:prstGeom prst="rect">
            <a:avLst/>
          </a:prstGeom>
          <a:noFill/>
        </p:spPr>
        <p:txBody>
          <a:bodyPr wrap="none" rtlCol="0">
            <a:spAutoFit/>
          </a:bodyPr>
          <a:lstStyle/>
          <a:p>
            <a:pPr defTabSz="685800"/>
            <a:r>
              <a:rPr lang="en-FI" sz="2400" dirty="0">
                <a:solidFill>
                  <a:prstClr val="black"/>
                </a:solidFill>
                <a:latin typeface="Calibri" panose="020F0502020204030204"/>
              </a:rPr>
              <a:t>14</a:t>
            </a:r>
          </a:p>
        </p:txBody>
      </p:sp>
      <p:grpSp>
        <p:nvGrpSpPr>
          <p:cNvPr id="21" name="Group 20">
            <a:extLst>
              <a:ext uri="{FF2B5EF4-FFF2-40B4-BE49-F238E27FC236}">
                <a16:creationId xmlns:a16="http://schemas.microsoft.com/office/drawing/2014/main" id="{CE5EB78A-740C-4E0E-2F9B-55491C5799B1}"/>
              </a:ext>
            </a:extLst>
          </p:cNvPr>
          <p:cNvGrpSpPr/>
          <p:nvPr/>
        </p:nvGrpSpPr>
        <p:grpSpPr>
          <a:xfrm>
            <a:off x="5825970" y="1700808"/>
            <a:ext cx="1620180" cy="1620180"/>
            <a:chOff x="4211960" y="1340768"/>
            <a:chExt cx="2160240" cy="2160240"/>
          </a:xfrm>
        </p:grpSpPr>
        <p:sp>
          <p:nvSpPr>
            <p:cNvPr id="4" name="Oval 3">
              <a:extLst>
                <a:ext uri="{FF2B5EF4-FFF2-40B4-BE49-F238E27FC236}">
                  <a16:creationId xmlns:a16="http://schemas.microsoft.com/office/drawing/2014/main" id="{2ADB8C87-35AC-EA30-CCA2-E6C10A33CCE6}"/>
                </a:ext>
              </a:extLst>
            </p:cNvPr>
            <p:cNvSpPr/>
            <p:nvPr/>
          </p:nvSpPr>
          <p:spPr>
            <a:xfrm>
              <a:off x="4211960" y="1340768"/>
              <a:ext cx="2160240" cy="21602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FI" sz="135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65B94957-EEA2-D349-D908-97B16915E0D3}"/>
                </a:ext>
              </a:extLst>
            </p:cNvPr>
            <p:cNvCxnSpPr>
              <a:cxnSpLocks/>
            </p:cNvCxnSpPr>
            <p:nvPr/>
          </p:nvCxnSpPr>
          <p:spPr>
            <a:xfrm>
              <a:off x="5292080" y="1340768"/>
              <a:ext cx="0" cy="1080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59B6A13E-8780-E57A-722D-C1C8AC2B4AEB}"/>
                </a:ext>
              </a:extLst>
            </p:cNvPr>
            <p:cNvCxnSpPr>
              <a:stCxn id="4" idx="2"/>
              <a:endCxn id="4" idx="6"/>
            </p:cNvCxnSpPr>
            <p:nvPr/>
          </p:nvCxnSpPr>
          <p:spPr>
            <a:xfrm>
              <a:off x="4211960" y="2420888"/>
              <a:ext cx="2160240" cy="0"/>
            </a:xfrm>
            <a:prstGeom prst="line">
              <a:avLst/>
            </a:prstGeom>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7715DBC0-B9C2-4F01-6F09-01CB2310EF0B}"/>
                </a:ext>
              </a:extLst>
            </p:cNvPr>
            <p:cNvSpPr txBox="1"/>
            <p:nvPr/>
          </p:nvSpPr>
          <p:spPr>
            <a:xfrm>
              <a:off x="4498635" y="1719500"/>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15</a:t>
              </a:r>
            </a:p>
          </p:txBody>
        </p:sp>
        <p:sp>
          <p:nvSpPr>
            <p:cNvPr id="18" name="TextBox 17">
              <a:extLst>
                <a:ext uri="{FF2B5EF4-FFF2-40B4-BE49-F238E27FC236}">
                  <a16:creationId xmlns:a16="http://schemas.microsoft.com/office/drawing/2014/main" id="{1679D105-9DA7-4B6D-16A5-3A68B5955F13}"/>
                </a:ext>
              </a:extLst>
            </p:cNvPr>
            <p:cNvSpPr txBox="1"/>
            <p:nvPr/>
          </p:nvSpPr>
          <p:spPr>
            <a:xfrm>
              <a:off x="5418353" y="1719499"/>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16</a:t>
              </a:r>
            </a:p>
          </p:txBody>
        </p:sp>
        <p:sp>
          <p:nvSpPr>
            <p:cNvPr id="19" name="TextBox 18">
              <a:extLst>
                <a:ext uri="{FF2B5EF4-FFF2-40B4-BE49-F238E27FC236}">
                  <a16:creationId xmlns:a16="http://schemas.microsoft.com/office/drawing/2014/main" id="{956AE08A-DE6A-0107-1BDF-24D2D61F8B78}"/>
                </a:ext>
              </a:extLst>
            </p:cNvPr>
            <p:cNvSpPr txBox="1"/>
            <p:nvPr/>
          </p:nvSpPr>
          <p:spPr>
            <a:xfrm>
              <a:off x="4991355" y="2556193"/>
              <a:ext cx="660865" cy="615553"/>
            </a:xfrm>
            <a:prstGeom prst="rect">
              <a:avLst/>
            </a:prstGeom>
            <a:noFill/>
          </p:spPr>
          <p:txBody>
            <a:bodyPr wrap="none" rtlCol="0">
              <a:spAutoFit/>
            </a:bodyPr>
            <a:lstStyle/>
            <a:p>
              <a:pPr defTabSz="685800"/>
              <a:r>
                <a:rPr lang="en-FI" sz="2400" dirty="0">
                  <a:solidFill>
                    <a:prstClr val="black"/>
                  </a:solidFill>
                  <a:latin typeface="Calibri" panose="020F0502020204030204"/>
                </a:rPr>
                <a:t>17</a:t>
              </a:r>
            </a:p>
          </p:txBody>
        </p:sp>
      </p:grpSp>
      <p:sp>
        <p:nvSpPr>
          <p:cNvPr id="22" name="Oval 21">
            <a:extLst>
              <a:ext uri="{FF2B5EF4-FFF2-40B4-BE49-F238E27FC236}">
                <a16:creationId xmlns:a16="http://schemas.microsoft.com/office/drawing/2014/main" id="{051B49AA-A257-0418-2263-8CD64B9FA689}"/>
              </a:ext>
            </a:extLst>
          </p:cNvPr>
          <p:cNvSpPr/>
          <p:nvPr/>
        </p:nvSpPr>
        <p:spPr>
          <a:xfrm>
            <a:off x="8256241" y="1268761"/>
            <a:ext cx="850357" cy="8100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FI" sz="825" b="1" dirty="0">
                <a:solidFill>
                  <a:prstClr val="white"/>
                </a:solidFill>
                <a:latin typeface="Calibri" panose="020F0502020204030204"/>
              </a:rPr>
              <a:t>Undvika kontakt</a:t>
            </a:r>
          </a:p>
        </p:txBody>
      </p:sp>
      <p:sp>
        <p:nvSpPr>
          <p:cNvPr id="23" name="Oval 22">
            <a:extLst>
              <a:ext uri="{FF2B5EF4-FFF2-40B4-BE49-F238E27FC236}">
                <a16:creationId xmlns:a16="http://schemas.microsoft.com/office/drawing/2014/main" id="{DFEB46C5-0579-EA97-78FE-E9DD1E1F3E08}"/>
              </a:ext>
            </a:extLst>
          </p:cNvPr>
          <p:cNvSpPr/>
          <p:nvPr/>
        </p:nvSpPr>
        <p:spPr>
          <a:xfrm>
            <a:off x="9106618" y="2667582"/>
            <a:ext cx="748780" cy="667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FI" sz="825" b="1" dirty="0">
                <a:solidFill>
                  <a:prstClr val="white"/>
                </a:solidFill>
                <a:latin typeface="Calibri" panose="020F0502020204030204"/>
              </a:rPr>
              <a:t>Fel vid start etc</a:t>
            </a:r>
          </a:p>
        </p:txBody>
      </p:sp>
      <p:sp>
        <p:nvSpPr>
          <p:cNvPr id="24" name="Oval 23">
            <a:extLst>
              <a:ext uri="{FF2B5EF4-FFF2-40B4-BE49-F238E27FC236}">
                <a16:creationId xmlns:a16="http://schemas.microsoft.com/office/drawing/2014/main" id="{335ECD82-70FD-BBBC-6809-3554A592F52C}"/>
              </a:ext>
            </a:extLst>
          </p:cNvPr>
          <p:cNvSpPr/>
          <p:nvPr/>
        </p:nvSpPr>
        <p:spPr>
          <a:xfrm>
            <a:off x="9106618" y="3459814"/>
            <a:ext cx="748780" cy="667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FI" sz="825" b="1" dirty="0">
                <a:solidFill>
                  <a:prstClr val="white"/>
                </a:solidFill>
                <a:latin typeface="Calibri" panose="020F0502020204030204"/>
              </a:rPr>
              <a:t>Kantrad etc</a:t>
            </a:r>
          </a:p>
        </p:txBody>
      </p:sp>
      <p:sp>
        <p:nvSpPr>
          <p:cNvPr id="25" name="Oval 24">
            <a:extLst>
              <a:ext uri="{FF2B5EF4-FFF2-40B4-BE49-F238E27FC236}">
                <a16:creationId xmlns:a16="http://schemas.microsoft.com/office/drawing/2014/main" id="{00F62FD3-D109-033B-2084-0A154DE2DE4B}"/>
              </a:ext>
            </a:extLst>
          </p:cNvPr>
          <p:cNvSpPr/>
          <p:nvPr/>
        </p:nvSpPr>
        <p:spPr>
          <a:xfrm>
            <a:off x="9106618" y="4252046"/>
            <a:ext cx="748780" cy="6674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FI" sz="825" b="1" dirty="0">
                <a:solidFill>
                  <a:prstClr val="white"/>
                </a:solidFill>
                <a:latin typeface="Calibri" panose="020F0502020204030204"/>
              </a:rPr>
              <a:t>Störa</a:t>
            </a:r>
          </a:p>
        </p:txBody>
      </p:sp>
      <p:sp>
        <p:nvSpPr>
          <p:cNvPr id="5" name="TextBox 4">
            <a:extLst>
              <a:ext uri="{FF2B5EF4-FFF2-40B4-BE49-F238E27FC236}">
                <a16:creationId xmlns:a16="http://schemas.microsoft.com/office/drawing/2014/main" id="{F2858B42-293B-6FE3-5803-CE8258AC4715}"/>
              </a:ext>
            </a:extLst>
          </p:cNvPr>
          <p:cNvSpPr txBox="1"/>
          <p:nvPr/>
        </p:nvSpPr>
        <p:spPr>
          <a:xfrm>
            <a:off x="3391896" y="3429000"/>
            <a:ext cx="969946" cy="300082"/>
          </a:xfrm>
          <a:prstGeom prst="rect">
            <a:avLst/>
          </a:prstGeom>
          <a:noFill/>
        </p:spPr>
        <p:txBody>
          <a:bodyPr wrap="none" rtlCol="0">
            <a:spAutoFit/>
          </a:bodyPr>
          <a:lstStyle/>
          <a:p>
            <a:pPr defTabSz="685800"/>
            <a:r>
              <a:rPr lang="en-FI" sz="1350" dirty="0">
                <a:solidFill>
                  <a:prstClr val="black"/>
                </a:solidFill>
                <a:latin typeface="Calibri" panose="020F0502020204030204"/>
              </a:rPr>
              <a:t>Rätt till väg</a:t>
            </a:r>
          </a:p>
        </p:txBody>
      </p:sp>
      <p:sp>
        <p:nvSpPr>
          <p:cNvPr id="26" name="TextBox 25">
            <a:extLst>
              <a:ext uri="{FF2B5EF4-FFF2-40B4-BE49-F238E27FC236}">
                <a16:creationId xmlns:a16="http://schemas.microsoft.com/office/drawing/2014/main" id="{9459BD7D-9683-EB62-82AE-6B38565DE97F}"/>
              </a:ext>
            </a:extLst>
          </p:cNvPr>
          <p:cNvSpPr txBox="1"/>
          <p:nvPr/>
        </p:nvSpPr>
        <p:spPr>
          <a:xfrm>
            <a:off x="5812736" y="3394729"/>
            <a:ext cx="1876011" cy="507831"/>
          </a:xfrm>
          <a:prstGeom prst="rect">
            <a:avLst/>
          </a:prstGeom>
          <a:noFill/>
        </p:spPr>
        <p:txBody>
          <a:bodyPr wrap="square" rtlCol="0">
            <a:spAutoFit/>
          </a:bodyPr>
          <a:lstStyle/>
          <a:p>
            <a:pPr defTabSz="685800"/>
            <a:r>
              <a:rPr lang="en-FI" sz="1350" dirty="0">
                <a:solidFill>
                  <a:prstClr val="black"/>
                </a:solidFill>
                <a:latin typeface="Calibri" panose="020F0502020204030204"/>
              </a:rPr>
              <a:t>Regler som begränsar båten med rätt till väg</a:t>
            </a:r>
          </a:p>
        </p:txBody>
      </p:sp>
      <p:sp>
        <p:nvSpPr>
          <p:cNvPr id="27" name="TextBox 26">
            <a:extLst>
              <a:ext uri="{FF2B5EF4-FFF2-40B4-BE49-F238E27FC236}">
                <a16:creationId xmlns:a16="http://schemas.microsoft.com/office/drawing/2014/main" id="{AC71C474-CB73-9C32-E992-DEA77DBDE0CC}"/>
              </a:ext>
            </a:extLst>
          </p:cNvPr>
          <p:cNvSpPr txBox="1"/>
          <p:nvPr/>
        </p:nvSpPr>
        <p:spPr>
          <a:xfrm>
            <a:off x="8527342" y="3583615"/>
            <a:ext cx="495649" cy="461665"/>
          </a:xfrm>
          <a:prstGeom prst="rect">
            <a:avLst/>
          </a:prstGeom>
          <a:noFill/>
        </p:spPr>
        <p:txBody>
          <a:bodyPr wrap="none" rtlCol="0">
            <a:spAutoFit/>
          </a:bodyPr>
          <a:lstStyle/>
          <a:p>
            <a:pPr defTabSz="685800"/>
            <a:r>
              <a:rPr lang="en-FI" sz="2400" dirty="0">
                <a:solidFill>
                  <a:prstClr val="black"/>
                </a:solidFill>
                <a:latin typeface="Calibri" panose="020F0502020204030204"/>
              </a:rPr>
              <a:t>22</a:t>
            </a:r>
          </a:p>
        </p:txBody>
      </p:sp>
      <p:sp>
        <p:nvSpPr>
          <p:cNvPr id="28" name="TextBox 27">
            <a:extLst>
              <a:ext uri="{FF2B5EF4-FFF2-40B4-BE49-F238E27FC236}">
                <a16:creationId xmlns:a16="http://schemas.microsoft.com/office/drawing/2014/main" id="{083A5D3D-F045-D226-4638-F900D804E37B}"/>
              </a:ext>
            </a:extLst>
          </p:cNvPr>
          <p:cNvSpPr txBox="1"/>
          <p:nvPr/>
        </p:nvSpPr>
        <p:spPr>
          <a:xfrm>
            <a:off x="8527421" y="4368822"/>
            <a:ext cx="495649" cy="461665"/>
          </a:xfrm>
          <a:prstGeom prst="rect">
            <a:avLst/>
          </a:prstGeom>
          <a:noFill/>
        </p:spPr>
        <p:txBody>
          <a:bodyPr wrap="none" rtlCol="0">
            <a:spAutoFit/>
          </a:bodyPr>
          <a:lstStyle/>
          <a:p>
            <a:pPr defTabSz="685800"/>
            <a:r>
              <a:rPr lang="en-FI" sz="2400" dirty="0">
                <a:solidFill>
                  <a:prstClr val="black"/>
                </a:solidFill>
                <a:latin typeface="Calibri" panose="020F0502020204030204"/>
              </a:rPr>
              <a:t>23</a:t>
            </a:r>
          </a:p>
        </p:txBody>
      </p:sp>
      <p:sp>
        <p:nvSpPr>
          <p:cNvPr id="29" name="TextBox 28">
            <a:extLst>
              <a:ext uri="{FF2B5EF4-FFF2-40B4-BE49-F238E27FC236}">
                <a16:creationId xmlns:a16="http://schemas.microsoft.com/office/drawing/2014/main" id="{6DA8C1F8-4840-6CFB-D773-C886F2ACF0D4}"/>
              </a:ext>
            </a:extLst>
          </p:cNvPr>
          <p:cNvSpPr txBox="1"/>
          <p:nvPr/>
        </p:nvSpPr>
        <p:spPr>
          <a:xfrm>
            <a:off x="6301286" y="4523990"/>
            <a:ext cx="727315" cy="300082"/>
          </a:xfrm>
          <a:prstGeom prst="rect">
            <a:avLst/>
          </a:prstGeom>
          <a:noFill/>
        </p:spPr>
        <p:txBody>
          <a:bodyPr wrap="none" rtlCol="0">
            <a:spAutoFit/>
          </a:bodyPr>
          <a:lstStyle/>
          <a:p>
            <a:pPr defTabSz="685800"/>
            <a:r>
              <a:rPr lang="en-FI" sz="1350" dirty="0">
                <a:solidFill>
                  <a:prstClr val="black"/>
                </a:solidFill>
                <a:latin typeface="Calibri" panose="020F0502020204030204"/>
              </a:rPr>
              <a:t>Märken</a:t>
            </a:r>
          </a:p>
        </p:txBody>
      </p:sp>
      <p:sp>
        <p:nvSpPr>
          <p:cNvPr id="30" name="TextBox 29">
            <a:extLst>
              <a:ext uri="{FF2B5EF4-FFF2-40B4-BE49-F238E27FC236}">
                <a16:creationId xmlns:a16="http://schemas.microsoft.com/office/drawing/2014/main" id="{11F106F0-E965-66AD-C023-F97E9C095311}"/>
              </a:ext>
            </a:extLst>
          </p:cNvPr>
          <p:cNvSpPr txBox="1"/>
          <p:nvPr/>
        </p:nvSpPr>
        <p:spPr>
          <a:xfrm>
            <a:off x="6191126" y="4728396"/>
            <a:ext cx="952505" cy="461665"/>
          </a:xfrm>
          <a:prstGeom prst="rect">
            <a:avLst/>
          </a:prstGeom>
          <a:noFill/>
        </p:spPr>
        <p:txBody>
          <a:bodyPr wrap="none" rtlCol="0">
            <a:spAutoFit/>
          </a:bodyPr>
          <a:lstStyle/>
          <a:p>
            <a:pPr defTabSz="685800"/>
            <a:r>
              <a:rPr lang="en-FI" sz="2400" dirty="0">
                <a:solidFill>
                  <a:prstClr val="black"/>
                </a:solidFill>
                <a:latin typeface="Calibri" panose="020F0502020204030204"/>
              </a:rPr>
              <a:t>18, 43</a:t>
            </a:r>
          </a:p>
        </p:txBody>
      </p:sp>
      <p:sp>
        <p:nvSpPr>
          <p:cNvPr id="31" name="TextBox 30">
            <a:extLst>
              <a:ext uri="{FF2B5EF4-FFF2-40B4-BE49-F238E27FC236}">
                <a16:creationId xmlns:a16="http://schemas.microsoft.com/office/drawing/2014/main" id="{AF504DBC-E6B6-3EAA-1B0E-1F0C313CF536}"/>
              </a:ext>
            </a:extLst>
          </p:cNvPr>
          <p:cNvSpPr txBox="1"/>
          <p:nvPr/>
        </p:nvSpPr>
        <p:spPr>
          <a:xfrm>
            <a:off x="3500941" y="4526476"/>
            <a:ext cx="662361" cy="300082"/>
          </a:xfrm>
          <a:prstGeom prst="rect">
            <a:avLst/>
          </a:prstGeom>
          <a:noFill/>
        </p:spPr>
        <p:txBody>
          <a:bodyPr wrap="none" rtlCol="0">
            <a:spAutoFit/>
          </a:bodyPr>
          <a:lstStyle/>
          <a:p>
            <a:pPr defTabSz="685800"/>
            <a:r>
              <a:rPr lang="en-FI" sz="1350" dirty="0">
                <a:solidFill>
                  <a:prstClr val="black"/>
                </a:solidFill>
                <a:latin typeface="Calibri" panose="020F0502020204030204"/>
              </a:rPr>
              <a:t>Hinder</a:t>
            </a:r>
          </a:p>
        </p:txBody>
      </p:sp>
      <p:sp>
        <p:nvSpPr>
          <p:cNvPr id="32" name="TextBox 31">
            <a:extLst>
              <a:ext uri="{FF2B5EF4-FFF2-40B4-BE49-F238E27FC236}">
                <a16:creationId xmlns:a16="http://schemas.microsoft.com/office/drawing/2014/main" id="{DE77C0C3-540D-C084-AF89-C8C2BB20C9F8}"/>
              </a:ext>
            </a:extLst>
          </p:cNvPr>
          <p:cNvSpPr txBox="1"/>
          <p:nvPr/>
        </p:nvSpPr>
        <p:spPr>
          <a:xfrm>
            <a:off x="3390782" y="4730882"/>
            <a:ext cx="952505" cy="461665"/>
          </a:xfrm>
          <a:prstGeom prst="rect">
            <a:avLst/>
          </a:prstGeom>
          <a:noFill/>
        </p:spPr>
        <p:txBody>
          <a:bodyPr wrap="none" rtlCol="0">
            <a:spAutoFit/>
          </a:bodyPr>
          <a:lstStyle/>
          <a:p>
            <a:pPr defTabSz="685800"/>
            <a:r>
              <a:rPr lang="en-FI" sz="2400" dirty="0">
                <a:solidFill>
                  <a:prstClr val="black"/>
                </a:solidFill>
                <a:latin typeface="Calibri" panose="020F0502020204030204"/>
              </a:rPr>
              <a:t>19, 20</a:t>
            </a:r>
          </a:p>
        </p:txBody>
      </p:sp>
      <p:cxnSp>
        <p:nvCxnSpPr>
          <p:cNvPr id="33" name="Straight Arrow Connector 32">
            <a:extLst>
              <a:ext uri="{FF2B5EF4-FFF2-40B4-BE49-F238E27FC236}">
                <a16:creationId xmlns:a16="http://schemas.microsoft.com/office/drawing/2014/main" id="{74A7263D-F0EC-40BF-2081-D755018886E2}"/>
              </a:ext>
            </a:extLst>
          </p:cNvPr>
          <p:cNvCxnSpPr>
            <a:stCxn id="5" idx="3"/>
          </p:cNvCxnSpPr>
          <p:nvPr/>
        </p:nvCxnSpPr>
        <p:spPr>
          <a:xfrm flipV="1">
            <a:off x="4361843" y="3567501"/>
            <a:ext cx="1450893" cy="115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F84B049-0BCA-9CE4-3B7D-B51C7B0EB39A}"/>
              </a:ext>
            </a:extLst>
          </p:cNvPr>
          <p:cNvCxnSpPr/>
          <p:nvPr/>
        </p:nvCxnSpPr>
        <p:spPr>
          <a:xfrm>
            <a:off x="4332286" y="4695589"/>
            <a:ext cx="1497845" cy="0"/>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29BC238-5129-88D6-4A4E-ACFC048F5B4D}"/>
              </a:ext>
            </a:extLst>
          </p:cNvPr>
          <p:cNvCxnSpPr>
            <a:cxnSpLocks/>
          </p:cNvCxnSpPr>
          <p:nvPr/>
        </p:nvCxnSpPr>
        <p:spPr>
          <a:xfrm flipH="1" flipV="1">
            <a:off x="6664014" y="3859702"/>
            <a:ext cx="2" cy="66742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46" name="Picture 45" descr="Logo, company name&#10;&#10;Description automatically generated">
            <a:extLst>
              <a:ext uri="{FF2B5EF4-FFF2-40B4-BE49-F238E27FC236}">
                <a16:creationId xmlns:a16="http://schemas.microsoft.com/office/drawing/2014/main" id="{36134E6F-DD84-2250-0CB1-983D87D7F300}"/>
              </a:ext>
            </a:extLst>
          </p:cNvPr>
          <p:cNvPicPr>
            <a:picLocks noChangeAspect="1"/>
          </p:cNvPicPr>
          <p:nvPr/>
        </p:nvPicPr>
        <p:blipFill>
          <a:blip r:embed="rId2"/>
          <a:stretch>
            <a:fillRect/>
          </a:stretch>
        </p:blipFill>
        <p:spPr>
          <a:xfrm>
            <a:off x="1992634" y="1640286"/>
            <a:ext cx="1070486" cy="492555"/>
          </a:xfrm>
          <a:prstGeom prst="rect">
            <a:avLst/>
          </a:prstGeom>
        </p:spPr>
      </p:pic>
      <p:pic>
        <p:nvPicPr>
          <p:cNvPr id="48" name="Picture 47" descr="Shape&#10;&#10;Description automatically generated">
            <a:extLst>
              <a:ext uri="{FF2B5EF4-FFF2-40B4-BE49-F238E27FC236}">
                <a16:creationId xmlns:a16="http://schemas.microsoft.com/office/drawing/2014/main" id="{62F07D90-8034-93C6-2F0D-0D3BAD7E2949}"/>
              </a:ext>
            </a:extLst>
          </p:cNvPr>
          <p:cNvPicPr>
            <a:picLocks noChangeAspect="1"/>
          </p:cNvPicPr>
          <p:nvPr/>
        </p:nvPicPr>
        <p:blipFill>
          <a:blip r:embed="rId3"/>
          <a:stretch>
            <a:fillRect/>
          </a:stretch>
        </p:blipFill>
        <p:spPr>
          <a:xfrm>
            <a:off x="4653564" y="1587790"/>
            <a:ext cx="669878" cy="492557"/>
          </a:xfrm>
          <a:prstGeom prst="rect">
            <a:avLst/>
          </a:prstGeom>
        </p:spPr>
      </p:pic>
      <p:pic>
        <p:nvPicPr>
          <p:cNvPr id="50" name="Picture 49" descr="Shape&#10;&#10;Description automatically generated">
            <a:extLst>
              <a:ext uri="{FF2B5EF4-FFF2-40B4-BE49-F238E27FC236}">
                <a16:creationId xmlns:a16="http://schemas.microsoft.com/office/drawing/2014/main" id="{687A38C5-E2D3-063A-0738-4CA28F6CA152}"/>
              </a:ext>
            </a:extLst>
          </p:cNvPr>
          <p:cNvPicPr>
            <a:picLocks noChangeAspect="1"/>
          </p:cNvPicPr>
          <p:nvPr/>
        </p:nvPicPr>
        <p:blipFill>
          <a:blip r:embed="rId4"/>
          <a:stretch>
            <a:fillRect/>
          </a:stretch>
        </p:blipFill>
        <p:spPr>
          <a:xfrm>
            <a:off x="4592375" y="2896460"/>
            <a:ext cx="1134275" cy="364825"/>
          </a:xfrm>
          <a:prstGeom prst="rect">
            <a:avLst/>
          </a:prstGeom>
        </p:spPr>
      </p:pic>
      <p:pic>
        <p:nvPicPr>
          <p:cNvPr id="52" name="Picture 51" descr="A picture containing text, clipart&#10;&#10;Description automatically generated">
            <a:extLst>
              <a:ext uri="{FF2B5EF4-FFF2-40B4-BE49-F238E27FC236}">
                <a16:creationId xmlns:a16="http://schemas.microsoft.com/office/drawing/2014/main" id="{8C9655B6-870C-8C11-215A-2F90CCD090C1}"/>
              </a:ext>
            </a:extLst>
          </p:cNvPr>
          <p:cNvPicPr>
            <a:picLocks noChangeAspect="1"/>
          </p:cNvPicPr>
          <p:nvPr/>
        </p:nvPicPr>
        <p:blipFill>
          <a:blip r:embed="rId5"/>
          <a:stretch>
            <a:fillRect/>
          </a:stretch>
        </p:blipFill>
        <p:spPr>
          <a:xfrm>
            <a:off x="2094006" y="2612377"/>
            <a:ext cx="848216" cy="551340"/>
          </a:xfrm>
          <a:prstGeom prst="rect">
            <a:avLst/>
          </a:prstGeom>
        </p:spPr>
      </p:pic>
      <p:sp>
        <p:nvSpPr>
          <p:cNvPr id="2" name="TextBox 1">
            <a:extLst>
              <a:ext uri="{FF2B5EF4-FFF2-40B4-BE49-F238E27FC236}">
                <a16:creationId xmlns:a16="http://schemas.microsoft.com/office/drawing/2014/main" id="{1ABF97BA-E65F-9B5F-9C38-809245268789}"/>
              </a:ext>
            </a:extLst>
          </p:cNvPr>
          <p:cNvSpPr txBox="1"/>
          <p:nvPr/>
        </p:nvSpPr>
        <p:spPr>
          <a:xfrm>
            <a:off x="3552154" y="417438"/>
            <a:ext cx="167582" cy="923330"/>
          </a:xfrm>
          <a:prstGeom prst="rect">
            <a:avLst/>
          </a:prstGeom>
          <a:noFill/>
        </p:spPr>
        <p:txBody>
          <a:bodyPr wrap="square" rtlCol="0">
            <a:spAutoFit/>
          </a:bodyPr>
          <a:lstStyle/>
          <a:p>
            <a:r>
              <a:rPr lang="sv-FI" sz="5400" dirty="0"/>
              <a:t>A</a:t>
            </a:r>
            <a:endParaRPr lang="fi-FI" sz="5400" dirty="0"/>
          </a:p>
        </p:txBody>
      </p:sp>
      <p:sp>
        <p:nvSpPr>
          <p:cNvPr id="39" name="TextBox 38">
            <a:extLst>
              <a:ext uri="{FF2B5EF4-FFF2-40B4-BE49-F238E27FC236}">
                <a16:creationId xmlns:a16="http://schemas.microsoft.com/office/drawing/2014/main" id="{DB41CD39-2317-BCE9-4D14-7BF7F71C1662}"/>
              </a:ext>
            </a:extLst>
          </p:cNvPr>
          <p:cNvSpPr txBox="1"/>
          <p:nvPr/>
        </p:nvSpPr>
        <p:spPr>
          <a:xfrm>
            <a:off x="6312024" y="417438"/>
            <a:ext cx="167582" cy="923330"/>
          </a:xfrm>
          <a:prstGeom prst="rect">
            <a:avLst/>
          </a:prstGeom>
          <a:noFill/>
        </p:spPr>
        <p:txBody>
          <a:bodyPr wrap="square" rtlCol="0">
            <a:spAutoFit/>
          </a:bodyPr>
          <a:lstStyle/>
          <a:p>
            <a:r>
              <a:rPr lang="sv-FI" sz="5400" dirty="0"/>
              <a:t>B</a:t>
            </a:r>
            <a:endParaRPr lang="fi-FI" sz="5400" dirty="0"/>
          </a:p>
        </p:txBody>
      </p:sp>
      <p:sp>
        <p:nvSpPr>
          <p:cNvPr id="40" name="TextBox 39">
            <a:extLst>
              <a:ext uri="{FF2B5EF4-FFF2-40B4-BE49-F238E27FC236}">
                <a16:creationId xmlns:a16="http://schemas.microsoft.com/office/drawing/2014/main" id="{CFF4BC56-72BD-F1F4-8CDE-996060B0A1FC}"/>
              </a:ext>
            </a:extLst>
          </p:cNvPr>
          <p:cNvSpPr txBox="1"/>
          <p:nvPr/>
        </p:nvSpPr>
        <p:spPr>
          <a:xfrm>
            <a:off x="4920306" y="5313982"/>
            <a:ext cx="167582" cy="923330"/>
          </a:xfrm>
          <a:prstGeom prst="rect">
            <a:avLst/>
          </a:prstGeom>
          <a:noFill/>
        </p:spPr>
        <p:txBody>
          <a:bodyPr wrap="square" rtlCol="0">
            <a:spAutoFit/>
          </a:bodyPr>
          <a:lstStyle/>
          <a:p>
            <a:r>
              <a:rPr lang="sv-FI" sz="5400" dirty="0"/>
              <a:t>C</a:t>
            </a:r>
            <a:endParaRPr lang="fi-FI" sz="5400" dirty="0"/>
          </a:p>
        </p:txBody>
      </p:sp>
      <p:sp>
        <p:nvSpPr>
          <p:cNvPr id="41" name="TextBox 40">
            <a:extLst>
              <a:ext uri="{FF2B5EF4-FFF2-40B4-BE49-F238E27FC236}">
                <a16:creationId xmlns:a16="http://schemas.microsoft.com/office/drawing/2014/main" id="{078EAE75-ABEC-4F41-66D0-EC2AD52371E3}"/>
              </a:ext>
            </a:extLst>
          </p:cNvPr>
          <p:cNvSpPr txBox="1"/>
          <p:nvPr/>
        </p:nvSpPr>
        <p:spPr>
          <a:xfrm>
            <a:off x="9240786" y="5313982"/>
            <a:ext cx="167582" cy="923330"/>
          </a:xfrm>
          <a:prstGeom prst="rect">
            <a:avLst/>
          </a:prstGeom>
          <a:noFill/>
        </p:spPr>
        <p:txBody>
          <a:bodyPr wrap="square" rtlCol="0">
            <a:spAutoFit/>
          </a:bodyPr>
          <a:lstStyle/>
          <a:p>
            <a:r>
              <a:rPr lang="sv-FI" sz="5400" dirty="0"/>
              <a:t>D</a:t>
            </a:r>
            <a:endParaRPr lang="fi-FI" sz="5400" dirty="0"/>
          </a:p>
        </p:txBody>
      </p:sp>
      <p:sp>
        <p:nvSpPr>
          <p:cNvPr id="14" name="TextBox 13">
            <a:extLst>
              <a:ext uri="{FF2B5EF4-FFF2-40B4-BE49-F238E27FC236}">
                <a16:creationId xmlns:a16="http://schemas.microsoft.com/office/drawing/2014/main" id="{4B6484B2-8A6C-55BF-09A9-2EC87FFF8F36}"/>
              </a:ext>
            </a:extLst>
          </p:cNvPr>
          <p:cNvSpPr txBox="1"/>
          <p:nvPr/>
        </p:nvSpPr>
        <p:spPr>
          <a:xfrm>
            <a:off x="10013913" y="2635215"/>
            <a:ext cx="1957371" cy="738664"/>
          </a:xfrm>
          <a:prstGeom prst="rect">
            <a:avLst/>
          </a:prstGeom>
          <a:noFill/>
        </p:spPr>
        <p:txBody>
          <a:bodyPr wrap="square" rtlCol="0">
            <a:spAutoFit/>
          </a:bodyPr>
          <a:lstStyle/>
          <a:p>
            <a:r>
              <a:rPr lang="en-FI" sz="1400" dirty="0"/>
              <a:t>Fel vid starten, ta straff, bräcka med segel</a:t>
            </a:r>
          </a:p>
        </p:txBody>
      </p:sp>
      <p:sp>
        <p:nvSpPr>
          <p:cNvPr id="36" name="TextBox 35">
            <a:extLst>
              <a:ext uri="{FF2B5EF4-FFF2-40B4-BE49-F238E27FC236}">
                <a16:creationId xmlns:a16="http://schemas.microsoft.com/office/drawing/2014/main" id="{7138DE3B-1CBD-3B75-6228-95C263277561}"/>
              </a:ext>
            </a:extLst>
          </p:cNvPr>
          <p:cNvSpPr txBox="1"/>
          <p:nvPr/>
        </p:nvSpPr>
        <p:spPr>
          <a:xfrm>
            <a:off x="10013914" y="3484452"/>
            <a:ext cx="1957372" cy="738664"/>
          </a:xfrm>
          <a:prstGeom prst="rect">
            <a:avLst/>
          </a:prstGeom>
          <a:noFill/>
        </p:spPr>
        <p:txBody>
          <a:bodyPr wrap="square" rtlCol="0">
            <a:spAutoFit/>
          </a:bodyPr>
          <a:lstStyle/>
          <a:p>
            <a:r>
              <a:rPr lang="en-FI" sz="1400" dirty="0"/>
              <a:t>Kantrad, ankrad, stå på grund, rädda någon </a:t>
            </a:r>
            <a:r>
              <a:rPr lang="en-GB" sz="1400" dirty="0"/>
              <a:t>i</a:t>
            </a:r>
            <a:r>
              <a:rPr lang="en-FI" sz="1400" dirty="0"/>
              <a:t> fara</a:t>
            </a:r>
          </a:p>
        </p:txBody>
      </p:sp>
      <p:sp>
        <p:nvSpPr>
          <p:cNvPr id="37" name="TextBox 36">
            <a:extLst>
              <a:ext uri="{FF2B5EF4-FFF2-40B4-BE49-F238E27FC236}">
                <a16:creationId xmlns:a16="http://schemas.microsoft.com/office/drawing/2014/main" id="{81213554-FE33-DD0B-E105-9E612666ED0D}"/>
              </a:ext>
            </a:extLst>
          </p:cNvPr>
          <p:cNvSpPr txBox="1"/>
          <p:nvPr/>
        </p:nvSpPr>
        <p:spPr>
          <a:xfrm>
            <a:off x="10013914" y="4450420"/>
            <a:ext cx="1957370" cy="307777"/>
          </a:xfrm>
          <a:prstGeom prst="rect">
            <a:avLst/>
          </a:prstGeom>
          <a:noFill/>
        </p:spPr>
        <p:txBody>
          <a:bodyPr wrap="square" rtlCol="0">
            <a:spAutoFit/>
          </a:bodyPr>
          <a:lstStyle/>
          <a:p>
            <a:r>
              <a:rPr lang="en-FI" sz="1400" dirty="0"/>
              <a:t>Störa andra båtar</a:t>
            </a:r>
          </a:p>
        </p:txBody>
      </p:sp>
    </p:spTree>
    <p:extLst>
      <p:ext uri="{BB962C8B-B14F-4D97-AF65-F5344CB8AC3E}">
        <p14:creationId xmlns:p14="http://schemas.microsoft.com/office/powerpoint/2010/main" val="13661997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107E-B449-AB87-7416-E976F7F88057}"/>
              </a:ext>
            </a:extLst>
          </p:cNvPr>
          <p:cNvSpPr>
            <a:spLocks noGrp="1"/>
          </p:cNvSpPr>
          <p:nvPr>
            <p:ph type="title"/>
          </p:nvPr>
        </p:nvSpPr>
        <p:spPr/>
        <p:txBody>
          <a:bodyPr/>
          <a:lstStyle/>
          <a:p>
            <a:r>
              <a:rPr lang="en-FI" dirty="0"/>
              <a:t>14 Undvika kontakt</a:t>
            </a:r>
          </a:p>
        </p:txBody>
      </p:sp>
      <p:sp>
        <p:nvSpPr>
          <p:cNvPr id="3" name="Content Placeholder 2">
            <a:extLst>
              <a:ext uri="{FF2B5EF4-FFF2-40B4-BE49-F238E27FC236}">
                <a16:creationId xmlns:a16="http://schemas.microsoft.com/office/drawing/2014/main" id="{F5670BC5-8517-8B02-7376-B4CB50B0C72A}"/>
              </a:ext>
            </a:extLst>
          </p:cNvPr>
          <p:cNvSpPr>
            <a:spLocks noGrp="1"/>
          </p:cNvSpPr>
          <p:nvPr>
            <p:ph idx="1"/>
          </p:nvPr>
        </p:nvSpPr>
        <p:spPr/>
        <p:txBody>
          <a:bodyPr>
            <a:normAutofit/>
          </a:bodyPr>
          <a:lstStyle/>
          <a:p>
            <a:pPr marL="0" indent="0">
              <a:buNone/>
            </a:pPr>
            <a:r>
              <a:rPr lang="en-GB" dirty="0"/>
              <a:t>En </a:t>
            </a:r>
            <a:r>
              <a:rPr lang="en-GB" dirty="0" err="1"/>
              <a:t>båt</a:t>
            </a:r>
            <a:r>
              <a:rPr lang="en-GB" dirty="0"/>
              <a:t> ska, </a:t>
            </a:r>
            <a:r>
              <a:rPr lang="en-GB" b="1" dirty="0"/>
              <a:t>om det </a:t>
            </a:r>
            <a:r>
              <a:rPr lang="en-GB" b="1" dirty="0" err="1"/>
              <a:t>är</a:t>
            </a:r>
            <a:r>
              <a:rPr lang="en-GB" b="1" dirty="0"/>
              <a:t> </a:t>
            </a:r>
            <a:r>
              <a:rPr lang="en-GB" b="1" dirty="0" err="1"/>
              <a:t>rimligt</a:t>
            </a:r>
            <a:r>
              <a:rPr lang="en-GB" b="1" dirty="0"/>
              <a:t> </a:t>
            </a:r>
            <a:r>
              <a:rPr lang="en-GB" b="1" dirty="0" err="1"/>
              <a:t>möjligt</a:t>
            </a:r>
            <a:endParaRPr lang="en-GB" b="1" dirty="0"/>
          </a:p>
          <a:p>
            <a:pPr marL="514350" indent="-514350">
              <a:buFont typeface="+mj-lt"/>
              <a:buAutoNum type="alphaLcParenR"/>
            </a:pPr>
            <a:r>
              <a:rPr lang="en-GB" dirty="0" err="1"/>
              <a:t>Undvika</a:t>
            </a:r>
            <a:r>
              <a:rPr lang="en-GB" dirty="0"/>
              <a:t> </a:t>
            </a:r>
            <a:r>
              <a:rPr lang="en-GB" dirty="0" err="1"/>
              <a:t>kontakt</a:t>
            </a:r>
            <a:r>
              <a:rPr lang="en-GB" dirty="0"/>
              <a:t> med </a:t>
            </a:r>
            <a:r>
              <a:rPr lang="en-GB" dirty="0" err="1"/>
              <a:t>en</a:t>
            </a:r>
            <a:r>
              <a:rPr lang="en-GB" dirty="0"/>
              <a:t> </a:t>
            </a:r>
            <a:r>
              <a:rPr lang="en-GB" dirty="0" err="1"/>
              <a:t>annan</a:t>
            </a:r>
            <a:r>
              <a:rPr lang="en-GB" dirty="0"/>
              <a:t> </a:t>
            </a:r>
            <a:r>
              <a:rPr lang="en-GB" dirty="0" err="1"/>
              <a:t>båt</a:t>
            </a:r>
            <a:r>
              <a:rPr lang="en-GB" dirty="0"/>
              <a:t>,</a:t>
            </a:r>
          </a:p>
          <a:p>
            <a:pPr marL="514350" indent="-514350">
              <a:buFont typeface="+mj-lt"/>
              <a:buAutoNum type="alphaLcParenR"/>
            </a:pPr>
            <a:r>
              <a:rPr lang="en-GB" dirty="0" err="1">
                <a:solidFill>
                  <a:srgbClr val="00B050"/>
                </a:solidFill>
              </a:rPr>
              <a:t>Inte</a:t>
            </a:r>
            <a:r>
              <a:rPr lang="en-GB" dirty="0">
                <a:solidFill>
                  <a:srgbClr val="00B050"/>
                </a:solidFill>
              </a:rPr>
              <a:t> </a:t>
            </a:r>
            <a:r>
              <a:rPr lang="en-GB" dirty="0" err="1">
                <a:solidFill>
                  <a:srgbClr val="00B050"/>
                </a:solidFill>
              </a:rPr>
              <a:t>orsaka</a:t>
            </a:r>
            <a:r>
              <a:rPr lang="en-GB" dirty="0">
                <a:solidFill>
                  <a:srgbClr val="00B050"/>
                </a:solidFill>
              </a:rPr>
              <a:t> </a:t>
            </a:r>
            <a:r>
              <a:rPr lang="en-GB" dirty="0" err="1">
                <a:solidFill>
                  <a:srgbClr val="00B050"/>
                </a:solidFill>
              </a:rPr>
              <a:t>kontakt</a:t>
            </a:r>
            <a:r>
              <a:rPr lang="en-GB" dirty="0">
                <a:solidFill>
                  <a:srgbClr val="00B050"/>
                </a:solidFill>
              </a:rPr>
              <a:t> </a:t>
            </a:r>
            <a:r>
              <a:rPr lang="en-GB" dirty="0" err="1">
                <a:solidFill>
                  <a:srgbClr val="00B050"/>
                </a:solidFill>
              </a:rPr>
              <a:t>mellan</a:t>
            </a:r>
            <a:r>
              <a:rPr lang="en-GB" dirty="0">
                <a:solidFill>
                  <a:srgbClr val="00B050"/>
                </a:solidFill>
              </a:rPr>
              <a:t> </a:t>
            </a:r>
            <a:r>
              <a:rPr lang="en-GB" dirty="0" err="1">
                <a:solidFill>
                  <a:srgbClr val="00B050"/>
                </a:solidFill>
              </a:rPr>
              <a:t>båtar</a:t>
            </a:r>
            <a:r>
              <a:rPr lang="en-GB" dirty="0">
                <a:solidFill>
                  <a:srgbClr val="00B050"/>
                </a:solidFill>
              </a:rPr>
              <a:t>, </a:t>
            </a:r>
            <a:r>
              <a:rPr lang="en-GB" dirty="0" err="1">
                <a:solidFill>
                  <a:srgbClr val="00B050"/>
                </a:solidFill>
              </a:rPr>
              <a:t>och</a:t>
            </a:r>
            <a:endParaRPr lang="en-GB" dirty="0">
              <a:solidFill>
                <a:srgbClr val="00B050"/>
              </a:solidFill>
            </a:endParaRPr>
          </a:p>
          <a:p>
            <a:pPr marL="514350" indent="-514350">
              <a:buFont typeface="+mj-lt"/>
              <a:buAutoNum type="alphaLcParenR"/>
            </a:pPr>
            <a:r>
              <a:rPr lang="en-GB" dirty="0" err="1">
                <a:solidFill>
                  <a:srgbClr val="00B050"/>
                </a:solidFill>
              </a:rPr>
              <a:t>inte</a:t>
            </a:r>
            <a:r>
              <a:rPr lang="en-GB" dirty="0">
                <a:solidFill>
                  <a:srgbClr val="00B050"/>
                </a:solidFill>
              </a:rPr>
              <a:t> </a:t>
            </a:r>
            <a:r>
              <a:rPr lang="en-GB" dirty="0" err="1">
                <a:solidFill>
                  <a:srgbClr val="00B050"/>
                </a:solidFill>
              </a:rPr>
              <a:t>orsaka</a:t>
            </a:r>
            <a:r>
              <a:rPr lang="en-GB" dirty="0">
                <a:solidFill>
                  <a:srgbClr val="00B050"/>
                </a:solidFill>
              </a:rPr>
              <a:t> </a:t>
            </a:r>
            <a:r>
              <a:rPr lang="en-GB" dirty="0" err="1">
                <a:solidFill>
                  <a:srgbClr val="00B050"/>
                </a:solidFill>
              </a:rPr>
              <a:t>kontakt</a:t>
            </a:r>
            <a:r>
              <a:rPr lang="en-GB" dirty="0">
                <a:solidFill>
                  <a:srgbClr val="00B050"/>
                </a:solidFill>
              </a:rPr>
              <a:t> </a:t>
            </a:r>
            <a:r>
              <a:rPr lang="en-GB" dirty="0" err="1">
                <a:solidFill>
                  <a:srgbClr val="00B050"/>
                </a:solidFill>
              </a:rPr>
              <a:t>mellan</a:t>
            </a:r>
            <a:r>
              <a:rPr lang="en-GB" dirty="0">
                <a:solidFill>
                  <a:srgbClr val="00B050"/>
                </a:solidFill>
              </a:rPr>
              <a:t> </a:t>
            </a:r>
            <a:r>
              <a:rPr lang="en-GB" dirty="0" err="1">
                <a:solidFill>
                  <a:srgbClr val="00B050"/>
                </a:solidFill>
              </a:rPr>
              <a:t>en</a:t>
            </a:r>
            <a:r>
              <a:rPr lang="en-GB" dirty="0">
                <a:solidFill>
                  <a:srgbClr val="00B050"/>
                </a:solidFill>
              </a:rPr>
              <a:t> </a:t>
            </a:r>
            <a:r>
              <a:rPr lang="en-GB" dirty="0" err="1">
                <a:solidFill>
                  <a:srgbClr val="00B050"/>
                </a:solidFill>
              </a:rPr>
              <a:t>båt</a:t>
            </a:r>
            <a:r>
              <a:rPr lang="en-GB" dirty="0">
                <a:solidFill>
                  <a:srgbClr val="00B050"/>
                </a:solidFill>
              </a:rPr>
              <a:t> </a:t>
            </a:r>
            <a:r>
              <a:rPr lang="en-GB" dirty="0" err="1">
                <a:solidFill>
                  <a:srgbClr val="00B050"/>
                </a:solidFill>
              </a:rPr>
              <a:t>och</a:t>
            </a:r>
            <a:r>
              <a:rPr lang="en-GB" dirty="0">
                <a:solidFill>
                  <a:srgbClr val="00B050"/>
                </a:solidFill>
              </a:rPr>
              <a:t> </a:t>
            </a:r>
            <a:r>
              <a:rPr lang="en-GB" dirty="0" err="1">
                <a:solidFill>
                  <a:srgbClr val="00B050"/>
                </a:solidFill>
              </a:rPr>
              <a:t>ett</a:t>
            </a:r>
            <a:r>
              <a:rPr lang="en-GB" dirty="0">
                <a:solidFill>
                  <a:srgbClr val="00B050"/>
                </a:solidFill>
              </a:rPr>
              <a:t> </a:t>
            </a:r>
            <a:r>
              <a:rPr lang="en-GB" dirty="0" err="1">
                <a:solidFill>
                  <a:srgbClr val="00B050"/>
                </a:solidFill>
              </a:rPr>
              <a:t>föremål</a:t>
            </a:r>
            <a:r>
              <a:rPr lang="en-GB" dirty="0">
                <a:solidFill>
                  <a:srgbClr val="00B050"/>
                </a:solidFill>
              </a:rPr>
              <a:t> </a:t>
            </a:r>
            <a:r>
              <a:rPr lang="en-GB" dirty="0" err="1">
                <a:solidFill>
                  <a:srgbClr val="00B050"/>
                </a:solidFill>
              </a:rPr>
              <a:t>som</a:t>
            </a:r>
            <a:r>
              <a:rPr lang="en-GB" dirty="0">
                <a:solidFill>
                  <a:srgbClr val="00B050"/>
                </a:solidFill>
              </a:rPr>
              <a:t> ska </a:t>
            </a:r>
            <a:r>
              <a:rPr lang="en-GB" dirty="0" err="1">
                <a:solidFill>
                  <a:srgbClr val="00B050"/>
                </a:solidFill>
              </a:rPr>
              <a:t>undvikas</a:t>
            </a:r>
            <a:r>
              <a:rPr lang="en-GB" dirty="0">
                <a:solidFill>
                  <a:srgbClr val="00B050"/>
                </a:solidFill>
              </a:rPr>
              <a:t>.</a:t>
            </a:r>
          </a:p>
          <a:p>
            <a:pPr marL="0" indent="0">
              <a:buNone/>
            </a:pPr>
            <a:r>
              <a:rPr lang="en-GB" dirty="0"/>
              <a:t>Men, </a:t>
            </a:r>
            <a:r>
              <a:rPr lang="en-GB" dirty="0" err="1"/>
              <a:t>en</a:t>
            </a:r>
            <a:r>
              <a:rPr lang="en-GB" dirty="0"/>
              <a:t> </a:t>
            </a:r>
            <a:r>
              <a:rPr lang="en-GB" dirty="0" err="1"/>
              <a:t>båt</a:t>
            </a:r>
            <a:r>
              <a:rPr lang="en-GB" dirty="0"/>
              <a:t> med </a:t>
            </a:r>
            <a:r>
              <a:rPr lang="en-GB" dirty="0" err="1"/>
              <a:t>rätt</a:t>
            </a:r>
            <a:r>
              <a:rPr lang="en-GB" dirty="0"/>
              <a:t> till </a:t>
            </a:r>
            <a:r>
              <a:rPr lang="en-GB" dirty="0" err="1"/>
              <a:t>väg</a:t>
            </a:r>
            <a:r>
              <a:rPr lang="en-GB" dirty="0"/>
              <a:t>, </a:t>
            </a:r>
            <a:r>
              <a:rPr lang="en-GB" dirty="0" err="1"/>
              <a:t>eller</a:t>
            </a:r>
            <a:r>
              <a:rPr lang="en-GB" dirty="0"/>
              <a:t> </a:t>
            </a:r>
            <a:r>
              <a:rPr lang="en-GB" dirty="0" err="1"/>
              <a:t>en</a:t>
            </a:r>
            <a:r>
              <a:rPr lang="en-GB" dirty="0"/>
              <a:t> </a:t>
            </a:r>
            <a:r>
              <a:rPr lang="en-GB" dirty="0" err="1"/>
              <a:t>båt</a:t>
            </a:r>
            <a:r>
              <a:rPr lang="en-GB" dirty="0"/>
              <a:t> </a:t>
            </a:r>
            <a:r>
              <a:rPr lang="en-GB" dirty="0" err="1"/>
              <a:t>som</a:t>
            </a:r>
            <a:r>
              <a:rPr lang="en-GB" dirty="0"/>
              <a:t> </a:t>
            </a:r>
            <a:r>
              <a:rPr lang="en-GB" dirty="0" err="1"/>
              <a:t>seglar</a:t>
            </a:r>
            <a:r>
              <a:rPr lang="en-GB" dirty="0"/>
              <a:t> </a:t>
            </a:r>
            <a:r>
              <a:rPr lang="en-GB" dirty="0" err="1"/>
              <a:t>inom</a:t>
            </a:r>
            <a:r>
              <a:rPr lang="en-GB" dirty="0"/>
              <a:t> den plats </a:t>
            </a:r>
            <a:r>
              <a:rPr lang="en-GB" dirty="0" err="1"/>
              <a:t>eller</a:t>
            </a:r>
            <a:r>
              <a:rPr lang="en-GB" dirty="0"/>
              <a:t> </a:t>
            </a:r>
            <a:r>
              <a:rPr lang="en-GB" dirty="0" err="1"/>
              <a:t>märkesplats</a:t>
            </a:r>
            <a:r>
              <a:rPr lang="en-GB" dirty="0"/>
              <a:t> </a:t>
            </a:r>
            <a:r>
              <a:rPr lang="en-GB" dirty="0" err="1"/>
              <a:t>som</a:t>
            </a:r>
            <a:r>
              <a:rPr lang="en-GB" dirty="0"/>
              <a:t> den </a:t>
            </a:r>
            <a:r>
              <a:rPr lang="en-GB" dirty="0" err="1"/>
              <a:t>har</a:t>
            </a:r>
            <a:r>
              <a:rPr lang="en-GB" dirty="0"/>
              <a:t> </a:t>
            </a:r>
            <a:r>
              <a:rPr lang="en-GB" dirty="0" err="1"/>
              <a:t>rätt</a:t>
            </a:r>
            <a:r>
              <a:rPr lang="en-GB" dirty="0"/>
              <a:t> till, </a:t>
            </a:r>
            <a:r>
              <a:rPr lang="en-GB" dirty="0" err="1"/>
              <a:t>behöver</a:t>
            </a:r>
            <a:r>
              <a:rPr lang="en-GB" dirty="0"/>
              <a:t> </a:t>
            </a:r>
            <a:r>
              <a:rPr lang="en-GB" dirty="0" err="1"/>
              <a:t>inte</a:t>
            </a:r>
            <a:r>
              <a:rPr lang="en-GB" dirty="0"/>
              <a:t> </a:t>
            </a:r>
            <a:r>
              <a:rPr lang="en-GB" dirty="0" err="1"/>
              <a:t>göra</a:t>
            </a:r>
            <a:r>
              <a:rPr lang="en-GB" dirty="0"/>
              <a:t> </a:t>
            </a:r>
            <a:r>
              <a:rPr lang="en-GB" dirty="0" err="1"/>
              <a:t>något</a:t>
            </a:r>
            <a:r>
              <a:rPr lang="en-GB" dirty="0"/>
              <a:t> för </a:t>
            </a:r>
            <a:r>
              <a:rPr lang="en-GB" dirty="0" err="1"/>
              <a:t>att</a:t>
            </a:r>
            <a:r>
              <a:rPr lang="en-GB" dirty="0"/>
              <a:t> </a:t>
            </a:r>
            <a:r>
              <a:rPr lang="en-GB" dirty="0" err="1"/>
              <a:t>undvika</a:t>
            </a:r>
            <a:r>
              <a:rPr lang="en-GB" dirty="0"/>
              <a:t> </a:t>
            </a:r>
            <a:r>
              <a:rPr lang="en-GB" dirty="0" err="1"/>
              <a:t>kontakt</a:t>
            </a:r>
            <a:r>
              <a:rPr lang="en-GB" dirty="0"/>
              <a:t> </a:t>
            </a:r>
            <a:r>
              <a:rPr lang="en-GB" dirty="0" err="1"/>
              <a:t>förrän</a:t>
            </a:r>
            <a:r>
              <a:rPr lang="en-GB" dirty="0"/>
              <a:t> det </a:t>
            </a:r>
            <a:r>
              <a:rPr lang="en-GB" dirty="0" err="1"/>
              <a:t>står</a:t>
            </a:r>
            <a:r>
              <a:rPr lang="en-GB" dirty="0"/>
              <a:t> </a:t>
            </a:r>
            <a:r>
              <a:rPr lang="en-GB" dirty="0" err="1"/>
              <a:t>klart</a:t>
            </a:r>
            <a:r>
              <a:rPr lang="en-GB" dirty="0"/>
              <a:t> </a:t>
            </a:r>
            <a:r>
              <a:rPr lang="en-GB" dirty="0" err="1"/>
              <a:t>att</a:t>
            </a:r>
            <a:r>
              <a:rPr lang="en-GB" dirty="0"/>
              <a:t> den </a:t>
            </a:r>
            <a:r>
              <a:rPr lang="en-GB" dirty="0" err="1"/>
              <a:t>andra</a:t>
            </a:r>
            <a:r>
              <a:rPr lang="en-GB" dirty="0"/>
              <a:t> </a:t>
            </a:r>
            <a:r>
              <a:rPr lang="en-GB" dirty="0" err="1"/>
              <a:t>båten</a:t>
            </a:r>
            <a:r>
              <a:rPr lang="en-GB" dirty="0"/>
              <a:t> </a:t>
            </a:r>
            <a:r>
              <a:rPr lang="en-GB" dirty="0" err="1"/>
              <a:t>inte</a:t>
            </a:r>
            <a:r>
              <a:rPr lang="en-GB" dirty="0"/>
              <a:t> </a:t>
            </a:r>
            <a:r>
              <a:rPr lang="en-GB" dirty="0" err="1"/>
              <a:t>håller</a:t>
            </a:r>
            <a:r>
              <a:rPr lang="en-GB" dirty="0"/>
              <a:t> </a:t>
            </a:r>
            <a:r>
              <a:rPr lang="en-GB" dirty="0" err="1"/>
              <a:t>undan</a:t>
            </a:r>
            <a:r>
              <a:rPr lang="en-GB" dirty="0"/>
              <a:t> </a:t>
            </a:r>
            <a:r>
              <a:rPr lang="en-GB" dirty="0" err="1"/>
              <a:t>eller</a:t>
            </a:r>
            <a:r>
              <a:rPr lang="en-GB" dirty="0"/>
              <a:t> ger plats </a:t>
            </a:r>
            <a:r>
              <a:rPr lang="en-GB" dirty="0" err="1"/>
              <a:t>eller</a:t>
            </a:r>
            <a:r>
              <a:rPr lang="en-GB" dirty="0"/>
              <a:t> </a:t>
            </a:r>
            <a:r>
              <a:rPr lang="en-GB" dirty="0" err="1"/>
              <a:t>märkesplats</a:t>
            </a:r>
            <a:r>
              <a:rPr lang="en-GB" dirty="0"/>
              <a:t>.</a:t>
            </a:r>
          </a:p>
          <a:p>
            <a:endParaRPr lang="en-FI" dirty="0"/>
          </a:p>
        </p:txBody>
      </p:sp>
      <p:pic>
        <p:nvPicPr>
          <p:cNvPr id="1028" name="Picture 4" descr="page25image53217520">
            <a:extLst>
              <a:ext uri="{FF2B5EF4-FFF2-40B4-BE49-F238E27FC236}">
                <a16:creationId xmlns:a16="http://schemas.microsoft.com/office/drawing/2014/main" id="{CDD2D5EC-D091-0506-6A11-91C006D5B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76200"/>
            <a:ext cx="12700" cy="4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893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F269BDC9-F5DC-4A16-9583-2F8CE4184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518967-0078-7C1D-1BFB-806EB986DE87}"/>
              </a:ext>
            </a:extLst>
          </p:cNvPr>
          <p:cNvSpPr>
            <a:spLocks noGrp="1"/>
          </p:cNvSpPr>
          <p:nvPr>
            <p:ph type="title"/>
          </p:nvPr>
        </p:nvSpPr>
        <p:spPr>
          <a:xfrm>
            <a:off x="1524000" y="4063296"/>
            <a:ext cx="9144000" cy="1152663"/>
          </a:xfrm>
        </p:spPr>
        <p:txBody>
          <a:bodyPr vert="horz" lIns="91440" tIns="45720" rIns="91440" bIns="45720" rtlCol="0" anchor="ctr">
            <a:normAutofit/>
          </a:bodyPr>
          <a:lstStyle/>
          <a:p>
            <a:pPr algn="ctr"/>
            <a:r>
              <a:rPr lang="en-US" kern="1200">
                <a:solidFill>
                  <a:schemeClr val="tx1"/>
                </a:solidFill>
                <a:latin typeface="+mj-lt"/>
                <a:ea typeface="+mj-ea"/>
                <a:cs typeface="+mj-cs"/>
              </a:rPr>
              <a:t>14 Undvika kontakt</a:t>
            </a:r>
          </a:p>
        </p:txBody>
      </p:sp>
      <p:sp>
        <p:nvSpPr>
          <p:cNvPr id="54" name="Freeform: Shape 53">
            <a:extLst>
              <a:ext uri="{FF2B5EF4-FFF2-40B4-BE49-F238E27FC236}">
                <a16:creationId xmlns:a16="http://schemas.microsoft.com/office/drawing/2014/main" id="{903CE7F4-D1BB-4A5B-8E96-915177640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
            <a:ext cx="9379192" cy="4251280"/>
          </a:xfrm>
          <a:custGeom>
            <a:avLst/>
            <a:gdLst>
              <a:gd name="connsiteX0" fmla="*/ 9379192 w 9379192"/>
              <a:gd name="connsiteY0" fmla="*/ 3752527 h 3752527"/>
              <a:gd name="connsiteX1" fmla="*/ 3293459 w 9379192"/>
              <a:gd name="connsiteY1" fmla="*/ 3752527 h 3752527"/>
              <a:gd name="connsiteX2" fmla="*/ 3297156 w 9379192"/>
              <a:gd name="connsiteY2" fmla="*/ 3752055 h 3752527"/>
              <a:gd name="connsiteX3" fmla="*/ 3642095 w 9379192"/>
              <a:gd name="connsiteY3" fmla="*/ 3690141 h 3752527"/>
              <a:gd name="connsiteX4" fmla="*/ 2307659 w 9379192"/>
              <a:gd name="connsiteY4" fmla="*/ 3500267 h 3752527"/>
              <a:gd name="connsiteX5" fmla="*/ 2383194 w 9379192"/>
              <a:gd name="connsiteY5" fmla="*/ 3475501 h 3752527"/>
              <a:gd name="connsiteX6" fmla="*/ 2237161 w 9379192"/>
              <a:gd name="connsiteY6" fmla="*/ 3376437 h 3752527"/>
              <a:gd name="connsiteX7" fmla="*/ 1637924 w 9379192"/>
              <a:gd name="connsiteY7" fmla="*/ 3219585 h 3752527"/>
              <a:gd name="connsiteX8" fmla="*/ 2383194 w 9379192"/>
              <a:gd name="connsiteY8" fmla="*/ 2955415 h 3752527"/>
              <a:gd name="connsiteX9" fmla="*/ 1542249 w 9379192"/>
              <a:gd name="connsiteY9" fmla="*/ 2596307 h 3752527"/>
              <a:gd name="connsiteX10" fmla="*/ 1114221 w 9379192"/>
              <a:gd name="connsiteY10" fmla="*/ 2509625 h 3752527"/>
              <a:gd name="connsiteX11" fmla="*/ 2524191 w 9379192"/>
              <a:gd name="connsiteY11" fmla="*/ 2059708 h 3752527"/>
              <a:gd name="connsiteX12" fmla="*/ 238027 w 9379192"/>
              <a:gd name="connsiteY12" fmla="*/ 1836815 h 3752527"/>
              <a:gd name="connsiteX13" fmla="*/ 424343 w 9379192"/>
              <a:gd name="connsiteY13" fmla="*/ 1746006 h 3752527"/>
              <a:gd name="connsiteX14" fmla="*/ 1844384 w 9379192"/>
              <a:gd name="connsiteY14" fmla="*/ 1770772 h 3752527"/>
              <a:gd name="connsiteX15" fmla="*/ 2081058 w 9379192"/>
              <a:gd name="connsiteY15" fmla="*/ 1700602 h 3752527"/>
              <a:gd name="connsiteX16" fmla="*/ 1844384 w 9379192"/>
              <a:gd name="connsiteY16" fmla="*/ 1589154 h 3752527"/>
              <a:gd name="connsiteX17" fmla="*/ 922869 w 9379192"/>
              <a:gd name="connsiteY17" fmla="*/ 1506601 h 3752527"/>
              <a:gd name="connsiteX18" fmla="*/ 681160 w 9379192"/>
              <a:gd name="connsiteY18" fmla="*/ 1320855 h 3752527"/>
              <a:gd name="connsiteX19" fmla="*/ 273276 w 9379192"/>
              <a:gd name="connsiteY19" fmla="*/ 1106216 h 3752527"/>
              <a:gd name="connsiteX20" fmla="*/ 555269 w 9379192"/>
              <a:gd name="connsiteY20" fmla="*/ 928727 h 3752527"/>
              <a:gd name="connsiteX21" fmla="*/ 97029 w 9379192"/>
              <a:gd name="connsiteY21" fmla="*/ 664555 h 3752527"/>
              <a:gd name="connsiteX22" fmla="*/ 227955 w 9379192"/>
              <a:gd name="connsiteY22" fmla="*/ 317831 h 3752527"/>
              <a:gd name="connsiteX23" fmla="*/ 998402 w 9379192"/>
              <a:gd name="connsiteY23" fmla="*/ 235277 h 3752527"/>
              <a:gd name="connsiteX24" fmla="*/ 2030701 w 9379192"/>
              <a:gd name="connsiteY24" fmla="*/ 115575 h 3752527"/>
              <a:gd name="connsiteX25" fmla="*/ 3068036 w 9379192"/>
              <a:gd name="connsiteY25" fmla="*/ 12383 h 3752527"/>
              <a:gd name="connsiteX26" fmla="*/ 4105370 w 9379192"/>
              <a:gd name="connsiteY26" fmla="*/ 12383 h 3752527"/>
              <a:gd name="connsiteX27" fmla="*/ 4402472 w 9379192"/>
              <a:gd name="connsiteY27" fmla="*/ 20638 h 3752527"/>
              <a:gd name="connsiteX28" fmla="*/ 4407507 w 9379192"/>
              <a:gd name="connsiteY28" fmla="*/ 20638 h 3752527"/>
              <a:gd name="connsiteX29" fmla="*/ 5696622 w 9379192"/>
              <a:gd name="connsiteY29" fmla="*/ 57788 h 3752527"/>
              <a:gd name="connsiteX30" fmla="*/ 6175004 w 9379192"/>
              <a:gd name="connsiteY30" fmla="*/ 61915 h 3752527"/>
              <a:gd name="connsiteX31" fmla="*/ 7212339 w 9379192"/>
              <a:gd name="connsiteY31" fmla="*/ 66042 h 3752527"/>
              <a:gd name="connsiteX32" fmla="*/ 8244638 w 9379192"/>
              <a:gd name="connsiteY32" fmla="*/ 49532 h 3752527"/>
              <a:gd name="connsiteX33" fmla="*/ 9292044 w 9379192"/>
              <a:gd name="connsiteY33" fmla="*/ 0 h 3752527"/>
              <a:gd name="connsiteX34" fmla="*/ 9379192 w 9379192"/>
              <a:gd name="connsiteY34" fmla="*/ 2762 h 37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379192" h="3752527">
                <a:moveTo>
                  <a:pt x="9379192" y="3752527"/>
                </a:moveTo>
                <a:lnTo>
                  <a:pt x="3293459" y="3752527"/>
                </a:lnTo>
                <a:lnTo>
                  <a:pt x="3297156" y="3752055"/>
                </a:lnTo>
                <a:cubicBezTo>
                  <a:pt x="3412975" y="3736577"/>
                  <a:pt x="3551454" y="3714906"/>
                  <a:pt x="3642095" y="3690141"/>
                </a:cubicBezTo>
                <a:cubicBezTo>
                  <a:pt x="3380244" y="3686012"/>
                  <a:pt x="2347945" y="3529162"/>
                  <a:pt x="2307659" y="3500267"/>
                </a:cubicBezTo>
                <a:cubicBezTo>
                  <a:pt x="2327803" y="3492012"/>
                  <a:pt x="2358017" y="3483757"/>
                  <a:pt x="2383194" y="3475501"/>
                </a:cubicBezTo>
                <a:cubicBezTo>
                  <a:pt x="2327803" y="3450736"/>
                  <a:pt x="2282482" y="3421842"/>
                  <a:pt x="2237161" y="3376437"/>
                </a:cubicBezTo>
                <a:cubicBezTo>
                  <a:pt x="2091129" y="3223714"/>
                  <a:pt x="1844384" y="3277374"/>
                  <a:pt x="1637924" y="3219585"/>
                </a:cubicBezTo>
                <a:cubicBezTo>
                  <a:pt x="1768850" y="2897627"/>
                  <a:pt x="2116307" y="3017329"/>
                  <a:pt x="2383194" y="2955415"/>
                </a:cubicBezTo>
                <a:cubicBezTo>
                  <a:pt x="1683245" y="2765541"/>
                  <a:pt x="1819207" y="2666477"/>
                  <a:pt x="1542249" y="2596307"/>
                </a:cubicBezTo>
                <a:cubicBezTo>
                  <a:pt x="1194791" y="2509625"/>
                  <a:pt x="1114221" y="2509625"/>
                  <a:pt x="1114221" y="2509625"/>
                </a:cubicBezTo>
                <a:cubicBezTo>
                  <a:pt x="1522105" y="2245455"/>
                  <a:pt x="2010559" y="2530264"/>
                  <a:pt x="2524191" y="2059708"/>
                </a:cubicBezTo>
                <a:cubicBezTo>
                  <a:pt x="2030701" y="1993667"/>
                  <a:pt x="555269" y="1960645"/>
                  <a:pt x="238027" y="1836815"/>
                </a:cubicBezTo>
                <a:cubicBezTo>
                  <a:pt x="358880" y="1882219"/>
                  <a:pt x="368952" y="1746006"/>
                  <a:pt x="424343" y="1746006"/>
                </a:cubicBezTo>
                <a:cubicBezTo>
                  <a:pt x="892655" y="1741879"/>
                  <a:pt x="1371037" y="1820305"/>
                  <a:pt x="1844384" y="1770772"/>
                </a:cubicBezTo>
                <a:cubicBezTo>
                  <a:pt x="1929989" y="1766645"/>
                  <a:pt x="2065951" y="1803793"/>
                  <a:pt x="2081058" y="1700602"/>
                </a:cubicBezTo>
                <a:cubicBezTo>
                  <a:pt x="2096164" y="1572644"/>
                  <a:pt x="1919919" y="1601537"/>
                  <a:pt x="1844384" y="1589154"/>
                </a:cubicBezTo>
                <a:cubicBezTo>
                  <a:pt x="1537212" y="1547877"/>
                  <a:pt x="1235076" y="1531367"/>
                  <a:pt x="922869" y="1506601"/>
                </a:cubicBezTo>
                <a:cubicBezTo>
                  <a:pt x="791943" y="1494218"/>
                  <a:pt x="630804" y="1518984"/>
                  <a:pt x="681160" y="1320855"/>
                </a:cubicBezTo>
                <a:cubicBezTo>
                  <a:pt x="640874" y="1130983"/>
                  <a:pt x="399166" y="1197025"/>
                  <a:pt x="273276" y="1106216"/>
                </a:cubicBezTo>
                <a:cubicBezTo>
                  <a:pt x="333703" y="998897"/>
                  <a:pt x="504913" y="1073196"/>
                  <a:pt x="555269" y="928727"/>
                </a:cubicBezTo>
                <a:cubicBezTo>
                  <a:pt x="313560" y="974131"/>
                  <a:pt x="338738" y="660428"/>
                  <a:pt x="97029" y="664555"/>
                </a:cubicBezTo>
                <a:cubicBezTo>
                  <a:pt x="-104395" y="478810"/>
                  <a:pt x="41638" y="388001"/>
                  <a:pt x="227955" y="317831"/>
                </a:cubicBezTo>
                <a:cubicBezTo>
                  <a:pt x="469664" y="231150"/>
                  <a:pt x="736551" y="251788"/>
                  <a:pt x="998402" y="235277"/>
                </a:cubicBezTo>
                <a:cubicBezTo>
                  <a:pt x="1345860" y="198128"/>
                  <a:pt x="1678209" y="111447"/>
                  <a:pt x="2030701" y="115575"/>
                </a:cubicBezTo>
                <a:cubicBezTo>
                  <a:pt x="2363052" y="28893"/>
                  <a:pt x="2730650" y="123829"/>
                  <a:pt x="3068036" y="12383"/>
                </a:cubicBezTo>
                <a:cubicBezTo>
                  <a:pt x="3410457" y="12383"/>
                  <a:pt x="3757914" y="12383"/>
                  <a:pt x="4105370" y="12383"/>
                </a:cubicBezTo>
                <a:cubicBezTo>
                  <a:pt x="4206084" y="16510"/>
                  <a:pt x="4301759" y="16510"/>
                  <a:pt x="4402472" y="20638"/>
                </a:cubicBezTo>
                <a:cubicBezTo>
                  <a:pt x="4402472" y="20638"/>
                  <a:pt x="4407507" y="20638"/>
                  <a:pt x="4407507" y="20638"/>
                </a:cubicBezTo>
                <a:cubicBezTo>
                  <a:pt x="4840570" y="33022"/>
                  <a:pt x="5268596" y="41276"/>
                  <a:pt x="5696622" y="57788"/>
                </a:cubicBezTo>
                <a:cubicBezTo>
                  <a:pt x="5857761" y="57788"/>
                  <a:pt x="6013864" y="61915"/>
                  <a:pt x="6175004" y="61915"/>
                </a:cubicBezTo>
                <a:cubicBezTo>
                  <a:pt x="6517425" y="82553"/>
                  <a:pt x="6864883" y="94936"/>
                  <a:pt x="7212339" y="66042"/>
                </a:cubicBezTo>
                <a:cubicBezTo>
                  <a:pt x="7559796" y="90809"/>
                  <a:pt x="7897182" y="74298"/>
                  <a:pt x="8244638" y="49532"/>
                </a:cubicBezTo>
                <a:cubicBezTo>
                  <a:pt x="8597130" y="78426"/>
                  <a:pt x="8944587" y="37149"/>
                  <a:pt x="9292044" y="0"/>
                </a:cubicBezTo>
                <a:lnTo>
                  <a:pt x="9379192" y="2762"/>
                </a:lnTo>
                <a:close/>
              </a:path>
            </a:pathLst>
          </a:custGeom>
          <a:solidFill>
            <a:schemeClr val="bg2">
              <a:alpha val="50000"/>
            </a:schemeClr>
          </a:solidFill>
          <a:ln w="32707" cap="flat">
            <a:noFill/>
            <a:prstDash val="solid"/>
            <a:miter/>
          </a:ln>
        </p:spPr>
        <p:txBody>
          <a:bodyPr rtlCol="0" anchor="ctr"/>
          <a:lstStyle/>
          <a:p>
            <a:endParaRPr lang="en-US"/>
          </a:p>
        </p:txBody>
      </p:sp>
      <p:pic>
        <p:nvPicPr>
          <p:cNvPr id="4" name="Picture 3" descr="A screenshot of a computer&#10;&#10;Description automatically generated">
            <a:extLst>
              <a:ext uri="{FF2B5EF4-FFF2-40B4-BE49-F238E27FC236}">
                <a16:creationId xmlns:a16="http://schemas.microsoft.com/office/drawing/2014/main" id="{05439531-7C38-0867-85E2-BDE5DB224832}"/>
              </a:ext>
            </a:extLst>
          </p:cNvPr>
          <p:cNvPicPr>
            <a:picLocks noChangeAspect="1"/>
          </p:cNvPicPr>
          <p:nvPr/>
        </p:nvPicPr>
        <p:blipFill>
          <a:blip r:embed="rId2"/>
          <a:stretch>
            <a:fillRect/>
          </a:stretch>
        </p:blipFill>
        <p:spPr>
          <a:xfrm>
            <a:off x="643468" y="791766"/>
            <a:ext cx="10905064" cy="2862577"/>
          </a:xfrm>
          <a:prstGeom prst="rect">
            <a:avLst/>
          </a:prstGeom>
        </p:spPr>
      </p:pic>
    </p:spTree>
    <p:extLst>
      <p:ext uri="{BB962C8B-B14F-4D97-AF65-F5344CB8AC3E}">
        <p14:creationId xmlns:p14="http://schemas.microsoft.com/office/powerpoint/2010/main" val="2179255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3DBB3C-24D7-F9E0-7D60-EC318A6E4217}"/>
              </a:ext>
            </a:extLst>
          </p:cNvPr>
          <p:cNvSpPr>
            <a:spLocks noGrp="1"/>
          </p:cNvSpPr>
          <p:nvPr>
            <p:ph type="title"/>
          </p:nvPr>
        </p:nvSpPr>
        <p:spPr>
          <a:xfrm>
            <a:off x="808637" y="386930"/>
            <a:ext cx="10734061" cy="1188950"/>
          </a:xfrm>
        </p:spPr>
        <p:txBody>
          <a:bodyPr anchor="b">
            <a:normAutofit fontScale="90000"/>
          </a:bodyPr>
          <a:lstStyle/>
          <a:p>
            <a:r>
              <a:rPr lang="en-FI" sz="5000" dirty="0"/>
              <a:t>17 För samma halsar, tillbörlig kurs</a:t>
            </a:r>
            <a:br>
              <a:rPr lang="en-FI" sz="5000" dirty="0"/>
            </a:br>
            <a:r>
              <a:rPr lang="en-GB" sz="2000" dirty="0"/>
              <a:t>Den </a:t>
            </a:r>
            <a:r>
              <a:rPr lang="en-GB" sz="2000" dirty="0" err="1"/>
              <a:t>sista</a:t>
            </a:r>
            <a:r>
              <a:rPr lang="en-GB" sz="2000" dirty="0"/>
              <a:t> </a:t>
            </a:r>
            <a:r>
              <a:rPr lang="en-GB" sz="2000" dirty="0" err="1"/>
              <a:t>meningen</a:t>
            </a:r>
            <a:r>
              <a:rPr lang="en-GB" sz="2000" dirty="0"/>
              <a:t> </a:t>
            </a:r>
            <a:r>
              <a:rPr lang="en-GB" sz="2000" dirty="0" err="1"/>
              <a:t>i</a:t>
            </a:r>
            <a:r>
              <a:rPr lang="en-GB" sz="2000" dirty="0"/>
              <a:t> den </a:t>
            </a:r>
            <a:r>
              <a:rPr lang="en-GB" sz="2000" dirty="0" err="1"/>
              <a:t>tidigare</a:t>
            </a:r>
            <a:r>
              <a:rPr lang="en-GB" sz="2000" dirty="0"/>
              <a:t> regel 17 </a:t>
            </a:r>
            <a:r>
              <a:rPr lang="en-GB" sz="2000" dirty="0" err="1"/>
              <a:t>har</a:t>
            </a:r>
            <a:r>
              <a:rPr lang="en-GB" sz="2000" dirty="0"/>
              <a:t> </a:t>
            </a:r>
            <a:r>
              <a:rPr lang="en-GB" sz="2000" dirty="0" err="1"/>
              <a:t>tagits</a:t>
            </a:r>
            <a:r>
              <a:rPr lang="en-GB" sz="2000" dirty="0"/>
              <a:t> bort. </a:t>
            </a:r>
            <a:br>
              <a:rPr lang="en-GB" sz="2000" dirty="0"/>
            </a:br>
            <a:r>
              <a:rPr lang="en-GB" sz="2000" dirty="0"/>
              <a:t>Den </a:t>
            </a:r>
            <a:r>
              <a:rPr lang="en-GB" sz="2000" dirty="0" err="1"/>
              <a:t>löd</a:t>
            </a:r>
            <a:r>
              <a:rPr lang="en-GB" sz="2000" dirty="0"/>
              <a:t>: "Denna regel </a:t>
            </a:r>
            <a:r>
              <a:rPr lang="en-GB" sz="2000" dirty="0" err="1"/>
              <a:t>gäller</a:t>
            </a:r>
            <a:r>
              <a:rPr lang="en-GB" sz="2000" dirty="0"/>
              <a:t> </a:t>
            </a:r>
            <a:r>
              <a:rPr lang="en-GB" sz="2000" dirty="0" err="1"/>
              <a:t>inte</a:t>
            </a:r>
            <a:r>
              <a:rPr lang="en-GB" sz="2000" dirty="0"/>
              <a:t> om </a:t>
            </a:r>
            <a:r>
              <a:rPr lang="en-GB" sz="2000" dirty="0" err="1"/>
              <a:t>överlappet</a:t>
            </a:r>
            <a:r>
              <a:rPr lang="en-GB" sz="2000" dirty="0"/>
              <a:t> </a:t>
            </a:r>
            <a:r>
              <a:rPr lang="en-GB" sz="2000" dirty="0" err="1"/>
              <a:t>börjar</a:t>
            </a:r>
            <a:r>
              <a:rPr lang="en-GB" sz="2000" dirty="0"/>
              <a:t> </a:t>
            </a:r>
            <a:r>
              <a:rPr lang="en-GB" sz="2000" dirty="0" err="1"/>
              <a:t>medan</a:t>
            </a:r>
            <a:r>
              <a:rPr lang="en-GB" sz="2000" dirty="0"/>
              <a:t> </a:t>
            </a:r>
            <a:r>
              <a:rPr lang="en-GB" sz="2000" dirty="0" err="1"/>
              <a:t>lovartsbåten</a:t>
            </a:r>
            <a:r>
              <a:rPr lang="en-GB" sz="2000" dirty="0"/>
              <a:t> </a:t>
            </a:r>
            <a:r>
              <a:rPr lang="en-GB" sz="2000" dirty="0" err="1"/>
              <a:t>är</a:t>
            </a:r>
            <a:r>
              <a:rPr lang="en-GB" sz="2000" dirty="0"/>
              <a:t> </a:t>
            </a:r>
            <a:r>
              <a:rPr lang="en-GB" sz="2000" dirty="0" err="1"/>
              <a:t>skyldig</a:t>
            </a:r>
            <a:r>
              <a:rPr lang="en-GB" sz="2000" dirty="0"/>
              <a:t> </a:t>
            </a:r>
            <a:r>
              <a:rPr lang="en-GB" sz="2000" dirty="0" err="1"/>
              <a:t>enligt</a:t>
            </a:r>
            <a:r>
              <a:rPr lang="en-GB" sz="2000" dirty="0"/>
              <a:t> regel 13 </a:t>
            </a:r>
            <a:r>
              <a:rPr lang="en-GB" sz="2000" dirty="0" err="1"/>
              <a:t>att</a:t>
            </a:r>
            <a:r>
              <a:rPr lang="en-GB" sz="2000" dirty="0"/>
              <a:t> </a:t>
            </a:r>
            <a:r>
              <a:rPr lang="en-GB" sz="2000" dirty="0" err="1"/>
              <a:t>hålla</a:t>
            </a:r>
            <a:r>
              <a:rPr lang="en-GB" sz="2000" dirty="0"/>
              <a:t> </a:t>
            </a:r>
            <a:r>
              <a:rPr lang="en-GB" sz="2000" dirty="0" err="1"/>
              <a:t>undan</a:t>
            </a:r>
            <a:r>
              <a:rPr lang="en-GB" sz="2000" dirty="0"/>
              <a:t>."</a:t>
            </a:r>
            <a:endParaRPr lang="en-FI" sz="20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06175D-8C8A-75EF-D073-8A4A66128CA2}"/>
              </a:ext>
            </a:extLst>
          </p:cNvPr>
          <p:cNvSpPr>
            <a:spLocks noGrp="1"/>
          </p:cNvSpPr>
          <p:nvPr>
            <p:ph idx="1"/>
          </p:nvPr>
        </p:nvSpPr>
        <p:spPr>
          <a:xfrm>
            <a:off x="793660" y="2599509"/>
            <a:ext cx="10143668" cy="3435531"/>
          </a:xfrm>
        </p:spPr>
        <p:txBody>
          <a:bodyPr anchor="ctr">
            <a:normAutofit/>
          </a:bodyPr>
          <a:lstStyle/>
          <a:p>
            <a:pPr marL="0" indent="0">
              <a:buNone/>
            </a:pPr>
            <a:r>
              <a:rPr lang="en-GB" sz="2000" dirty="0">
                <a:effectLst/>
              </a:rPr>
              <a:t>En </a:t>
            </a:r>
            <a:r>
              <a:rPr lang="en-GB" sz="2000" dirty="0" err="1">
                <a:effectLst/>
              </a:rPr>
              <a:t>båt</a:t>
            </a:r>
            <a:r>
              <a:rPr lang="en-GB" sz="2000" dirty="0">
                <a:effectLst/>
              </a:rPr>
              <a:t> </a:t>
            </a:r>
            <a:r>
              <a:rPr lang="en-GB" sz="2000" dirty="0" err="1">
                <a:effectLst/>
              </a:rPr>
              <a:t>som</a:t>
            </a:r>
            <a:r>
              <a:rPr lang="en-GB" sz="2000" dirty="0">
                <a:effectLst/>
              </a:rPr>
              <a:t> </a:t>
            </a:r>
            <a:r>
              <a:rPr lang="en-GB" sz="2000" dirty="0" err="1">
                <a:effectLst/>
              </a:rPr>
              <a:t>får</a:t>
            </a:r>
            <a:r>
              <a:rPr lang="en-GB" sz="2000" dirty="0">
                <a:effectLst/>
              </a:rPr>
              <a:t> </a:t>
            </a:r>
            <a:r>
              <a:rPr lang="en-GB" sz="2000" i="1" u="sng" dirty="0" err="1">
                <a:effectLst/>
              </a:rPr>
              <a:t>överlapp</a:t>
            </a:r>
            <a:r>
              <a:rPr lang="en-GB" sz="2000" i="1" u="sng" dirty="0">
                <a:effectLst/>
              </a:rPr>
              <a:t> </a:t>
            </a:r>
            <a:r>
              <a:rPr lang="en-GB" sz="2000" u="sng" dirty="0" err="1">
                <a:effectLst/>
              </a:rPr>
              <a:t>i</a:t>
            </a:r>
            <a:r>
              <a:rPr lang="en-GB" sz="2000" u="sng" dirty="0">
                <a:effectLst/>
              </a:rPr>
              <a:t> </a:t>
            </a:r>
            <a:r>
              <a:rPr lang="en-GB" sz="2000" i="1" u="sng" dirty="0">
                <a:effectLst/>
              </a:rPr>
              <a:t>lä </a:t>
            </a:r>
            <a:r>
              <a:rPr lang="en-GB" sz="2000" u="sng" dirty="0" err="1">
                <a:effectLst/>
              </a:rPr>
              <a:t>från</a:t>
            </a:r>
            <a:r>
              <a:rPr lang="en-GB" sz="2000" u="sng" dirty="0">
                <a:effectLst/>
              </a:rPr>
              <a:t> </a:t>
            </a:r>
            <a:r>
              <a:rPr lang="en-GB" sz="2000" i="1" u="sng" dirty="0" err="1">
                <a:effectLst/>
              </a:rPr>
              <a:t>klar</a:t>
            </a:r>
            <a:r>
              <a:rPr lang="en-GB" sz="2000" i="1" u="sng" dirty="0">
                <a:effectLst/>
              </a:rPr>
              <a:t> </a:t>
            </a:r>
            <a:r>
              <a:rPr lang="en-GB" sz="2000" i="1" u="sng" dirty="0" err="1">
                <a:effectLst/>
              </a:rPr>
              <a:t>akter</a:t>
            </a:r>
            <a:r>
              <a:rPr lang="en-GB" sz="2000" i="1" u="sng" dirty="0">
                <a:effectLst/>
              </a:rPr>
              <a:t> om </a:t>
            </a:r>
            <a:r>
              <a:rPr lang="en-GB" sz="2000" u="sng" dirty="0" err="1">
                <a:effectLst/>
              </a:rPr>
              <a:t>inom</a:t>
            </a:r>
            <a:r>
              <a:rPr lang="en-GB" sz="2000" u="sng" dirty="0">
                <a:effectLst/>
              </a:rPr>
              <a:t> </a:t>
            </a:r>
            <a:r>
              <a:rPr lang="en-GB" sz="2000" u="sng" dirty="0" err="1">
                <a:effectLst/>
              </a:rPr>
              <a:t>tva</a:t>
            </a:r>
            <a:r>
              <a:rPr lang="en-GB" sz="2000" u="sng" dirty="0">
                <a:effectLst/>
              </a:rPr>
              <a:t>̊ </a:t>
            </a:r>
            <a:r>
              <a:rPr lang="en-GB" sz="2000" u="sng" dirty="0" err="1">
                <a:effectLst/>
              </a:rPr>
              <a:t>gånger</a:t>
            </a:r>
            <a:r>
              <a:rPr lang="en-GB" sz="2000" u="sng" dirty="0">
                <a:effectLst/>
              </a:rPr>
              <a:t> sin </a:t>
            </a:r>
            <a:r>
              <a:rPr lang="en-GB" sz="2000" u="sng" dirty="0" err="1">
                <a:effectLst/>
              </a:rPr>
              <a:t>skrovlängd</a:t>
            </a:r>
            <a:r>
              <a:rPr lang="en-GB" sz="2000" u="sng" dirty="0">
                <a:effectLst/>
              </a:rPr>
              <a:t> </a:t>
            </a:r>
            <a:r>
              <a:rPr lang="en-GB" sz="2000" dirty="0" err="1">
                <a:effectLst/>
              </a:rPr>
              <a:t>från</a:t>
            </a:r>
            <a:r>
              <a:rPr lang="en-GB" sz="2000" dirty="0">
                <a:effectLst/>
              </a:rPr>
              <a:t> </a:t>
            </a:r>
            <a:r>
              <a:rPr lang="en-GB" sz="2000" dirty="0" err="1">
                <a:effectLst/>
              </a:rPr>
              <a:t>en</a:t>
            </a:r>
            <a:r>
              <a:rPr lang="en-GB" sz="2000" dirty="0">
                <a:effectLst/>
              </a:rPr>
              <a:t> </a:t>
            </a:r>
            <a:r>
              <a:rPr lang="en-GB" sz="2000" dirty="0" err="1">
                <a:effectLst/>
              </a:rPr>
              <a:t>båt</a:t>
            </a:r>
            <a:r>
              <a:rPr lang="en-GB" sz="2000" dirty="0">
                <a:effectLst/>
              </a:rPr>
              <a:t> </a:t>
            </a:r>
            <a:r>
              <a:rPr lang="en-GB" sz="2000" dirty="0" err="1">
                <a:effectLst/>
              </a:rPr>
              <a:t>för</a:t>
            </a:r>
            <a:r>
              <a:rPr lang="en-GB" sz="2000" dirty="0">
                <a:effectLst/>
              </a:rPr>
              <a:t> </a:t>
            </a:r>
            <a:r>
              <a:rPr lang="en-GB" sz="2000" u="sng" dirty="0" err="1">
                <a:effectLst/>
              </a:rPr>
              <a:t>samma</a:t>
            </a:r>
            <a:r>
              <a:rPr lang="en-GB" sz="2000" u="sng" dirty="0">
                <a:effectLst/>
              </a:rPr>
              <a:t> </a:t>
            </a:r>
            <a:r>
              <a:rPr lang="en-GB" sz="2000" i="1" u="sng" dirty="0" err="1">
                <a:effectLst/>
              </a:rPr>
              <a:t>halsar</a:t>
            </a:r>
            <a:r>
              <a:rPr lang="en-GB" sz="2000" i="1" u="sng" dirty="0">
                <a:effectLst/>
              </a:rPr>
              <a:t> </a:t>
            </a:r>
            <a:r>
              <a:rPr lang="en-GB" sz="2000" dirty="0" err="1">
                <a:effectLst/>
              </a:rPr>
              <a:t>får</a:t>
            </a:r>
            <a:r>
              <a:rPr lang="en-GB" sz="2000" dirty="0">
                <a:effectLst/>
              </a:rPr>
              <a:t> </a:t>
            </a:r>
            <a:r>
              <a:rPr lang="en-GB" sz="2000" u="sng" dirty="0" err="1">
                <a:effectLst/>
              </a:rPr>
              <a:t>inte</a:t>
            </a:r>
            <a:r>
              <a:rPr lang="en-GB" sz="2000" u="sng" dirty="0">
                <a:effectLst/>
              </a:rPr>
              <a:t> </a:t>
            </a:r>
            <a:r>
              <a:rPr lang="en-GB" sz="2000" u="sng" dirty="0" err="1">
                <a:effectLst/>
              </a:rPr>
              <a:t>segla</a:t>
            </a:r>
            <a:r>
              <a:rPr lang="en-GB" sz="2000" u="sng" dirty="0">
                <a:effectLst/>
              </a:rPr>
              <a:t> </a:t>
            </a:r>
            <a:r>
              <a:rPr lang="en-GB" sz="2000" u="sng" dirty="0" err="1">
                <a:effectLst/>
              </a:rPr>
              <a:t>högre</a:t>
            </a:r>
            <a:r>
              <a:rPr lang="en-GB" sz="2000" u="sng" dirty="0">
                <a:effectLst/>
              </a:rPr>
              <a:t> </a:t>
            </a:r>
            <a:r>
              <a:rPr lang="en-GB" sz="2000" dirty="0" err="1">
                <a:effectLst/>
              </a:rPr>
              <a:t>än</a:t>
            </a:r>
            <a:r>
              <a:rPr lang="en-GB" sz="2000" dirty="0">
                <a:effectLst/>
              </a:rPr>
              <a:t> sin </a:t>
            </a:r>
            <a:r>
              <a:rPr lang="en-GB" sz="2000" b="1" i="1" dirty="0" err="1">
                <a:effectLst/>
              </a:rPr>
              <a:t>tillbörliga</a:t>
            </a:r>
            <a:r>
              <a:rPr lang="en-GB" sz="2000" b="1" i="1" dirty="0">
                <a:effectLst/>
              </a:rPr>
              <a:t> </a:t>
            </a:r>
            <a:r>
              <a:rPr lang="en-GB" sz="2000" b="1" i="1" dirty="0" err="1">
                <a:effectLst/>
              </a:rPr>
              <a:t>kurs</a:t>
            </a:r>
            <a:r>
              <a:rPr lang="en-GB" sz="2000" b="1" i="1" dirty="0">
                <a:effectLst/>
              </a:rPr>
              <a:t> </a:t>
            </a:r>
            <a:r>
              <a:rPr lang="en-GB" sz="2000" dirty="0" err="1">
                <a:effectLst/>
              </a:rPr>
              <a:t>sa</a:t>
            </a:r>
            <a:r>
              <a:rPr lang="en-GB" sz="2000" dirty="0">
                <a:effectLst/>
              </a:rPr>
              <a:t>̊ </a:t>
            </a:r>
            <a:r>
              <a:rPr lang="en-GB" sz="2000" dirty="0" err="1">
                <a:effectLst/>
              </a:rPr>
              <a:t>länge</a:t>
            </a:r>
            <a:r>
              <a:rPr lang="en-GB" sz="2000" dirty="0">
                <a:effectLst/>
              </a:rPr>
              <a:t> </a:t>
            </a:r>
            <a:r>
              <a:rPr lang="en-GB" sz="2000" dirty="0" err="1">
                <a:effectLst/>
              </a:rPr>
              <a:t>båtarna</a:t>
            </a:r>
            <a:r>
              <a:rPr lang="en-GB" sz="2000" dirty="0">
                <a:effectLst/>
              </a:rPr>
              <a:t> </a:t>
            </a:r>
            <a:r>
              <a:rPr lang="en-GB" sz="2000" dirty="0" err="1">
                <a:effectLst/>
              </a:rPr>
              <a:t>fortsätter</a:t>
            </a:r>
            <a:r>
              <a:rPr lang="en-GB" sz="2000" dirty="0">
                <a:effectLst/>
              </a:rPr>
              <a:t> </a:t>
            </a:r>
            <a:r>
              <a:rPr lang="en-GB" sz="2000" dirty="0" err="1">
                <a:effectLst/>
              </a:rPr>
              <a:t>att</a:t>
            </a:r>
            <a:r>
              <a:rPr lang="en-GB" sz="2000" dirty="0">
                <a:effectLst/>
              </a:rPr>
              <a:t> </a:t>
            </a:r>
            <a:r>
              <a:rPr lang="en-GB" sz="2000" dirty="0" err="1">
                <a:effectLst/>
              </a:rPr>
              <a:t>ligga</a:t>
            </a:r>
            <a:r>
              <a:rPr lang="en-GB" sz="2000" dirty="0">
                <a:effectLst/>
              </a:rPr>
              <a:t> </a:t>
            </a:r>
            <a:r>
              <a:rPr lang="en-GB" sz="2000" dirty="0" err="1">
                <a:effectLst/>
              </a:rPr>
              <a:t>för</a:t>
            </a:r>
            <a:r>
              <a:rPr lang="en-GB" sz="2000" dirty="0">
                <a:effectLst/>
              </a:rPr>
              <a:t> </a:t>
            </a:r>
            <a:r>
              <a:rPr lang="en-GB" sz="2000" dirty="0" err="1">
                <a:effectLst/>
              </a:rPr>
              <a:t>samma</a:t>
            </a:r>
            <a:r>
              <a:rPr lang="en-GB" sz="2000" dirty="0">
                <a:effectLst/>
              </a:rPr>
              <a:t> </a:t>
            </a:r>
            <a:r>
              <a:rPr lang="en-GB" sz="2000" i="1" dirty="0" err="1">
                <a:effectLst/>
              </a:rPr>
              <a:t>halsar</a:t>
            </a:r>
            <a:r>
              <a:rPr lang="en-GB" sz="2000" i="1" dirty="0">
                <a:effectLst/>
              </a:rPr>
              <a:t> </a:t>
            </a:r>
            <a:r>
              <a:rPr lang="en-GB" sz="2000" dirty="0" err="1">
                <a:effectLst/>
              </a:rPr>
              <a:t>och</a:t>
            </a:r>
            <a:r>
              <a:rPr lang="en-GB" sz="2000" dirty="0">
                <a:effectLst/>
              </a:rPr>
              <a:t> ha </a:t>
            </a:r>
            <a:r>
              <a:rPr lang="en-GB" sz="2000" dirty="0" err="1">
                <a:effectLst/>
              </a:rPr>
              <a:t>överlapp</a:t>
            </a:r>
            <a:r>
              <a:rPr lang="en-GB" sz="2000" dirty="0">
                <a:effectLst/>
              </a:rPr>
              <a:t> </a:t>
            </a:r>
            <a:r>
              <a:rPr lang="en-GB" sz="2000" dirty="0" err="1">
                <a:effectLst/>
              </a:rPr>
              <a:t>inom</a:t>
            </a:r>
            <a:r>
              <a:rPr lang="en-GB" sz="2000" dirty="0">
                <a:effectLst/>
              </a:rPr>
              <a:t> det </a:t>
            </a:r>
            <a:r>
              <a:rPr lang="en-GB" sz="2000" dirty="0" err="1">
                <a:effectLst/>
              </a:rPr>
              <a:t>avståndet</a:t>
            </a:r>
            <a:r>
              <a:rPr lang="en-GB" sz="2000" dirty="0">
                <a:effectLst/>
              </a:rPr>
              <a:t>, om den </a:t>
            </a:r>
            <a:r>
              <a:rPr lang="en-GB" sz="2000" dirty="0" err="1">
                <a:effectLst/>
              </a:rPr>
              <a:t>inte</a:t>
            </a:r>
            <a:r>
              <a:rPr lang="en-GB" sz="2000" dirty="0">
                <a:effectLst/>
              </a:rPr>
              <a:t> </a:t>
            </a:r>
            <a:r>
              <a:rPr lang="en-GB" sz="2000" dirty="0" err="1">
                <a:effectLst/>
              </a:rPr>
              <a:t>därigenom</a:t>
            </a:r>
            <a:r>
              <a:rPr lang="en-GB" sz="2000" dirty="0">
                <a:effectLst/>
              </a:rPr>
              <a:t> </a:t>
            </a:r>
            <a:r>
              <a:rPr lang="en-GB" sz="2000" dirty="0" err="1">
                <a:effectLst/>
              </a:rPr>
              <a:t>omedelbart</a:t>
            </a:r>
            <a:r>
              <a:rPr lang="en-GB" sz="2000" dirty="0">
                <a:effectLst/>
              </a:rPr>
              <a:t> </a:t>
            </a:r>
            <a:r>
              <a:rPr lang="en-GB" sz="2000" dirty="0" err="1">
                <a:effectLst/>
              </a:rPr>
              <a:t>kommer</a:t>
            </a:r>
            <a:r>
              <a:rPr lang="en-GB" sz="2000" dirty="0">
                <a:effectLst/>
              </a:rPr>
              <a:t> </a:t>
            </a:r>
            <a:r>
              <a:rPr lang="en-GB" sz="2000" dirty="0" err="1">
                <a:effectLst/>
              </a:rPr>
              <a:t>att</a:t>
            </a:r>
            <a:r>
              <a:rPr lang="en-GB" sz="2000" dirty="0">
                <a:effectLst/>
              </a:rPr>
              <a:t> </a:t>
            </a:r>
            <a:r>
              <a:rPr lang="en-GB" sz="2000" dirty="0" err="1">
                <a:effectLst/>
              </a:rPr>
              <a:t>segla</a:t>
            </a:r>
            <a:r>
              <a:rPr lang="en-GB" sz="2000" dirty="0">
                <a:effectLst/>
              </a:rPr>
              <a:t> </a:t>
            </a:r>
            <a:r>
              <a:rPr lang="en-GB" sz="2000" dirty="0" err="1">
                <a:effectLst/>
              </a:rPr>
              <a:t>akter</a:t>
            </a:r>
            <a:r>
              <a:rPr lang="en-GB" sz="2000" dirty="0">
                <a:effectLst/>
              </a:rPr>
              <a:t> om den </a:t>
            </a:r>
            <a:r>
              <a:rPr lang="en-GB" sz="2000" dirty="0" err="1">
                <a:effectLst/>
              </a:rPr>
              <a:t>andra</a:t>
            </a:r>
            <a:r>
              <a:rPr lang="en-GB" sz="2000" dirty="0">
                <a:effectLst/>
              </a:rPr>
              <a:t> </a:t>
            </a:r>
            <a:r>
              <a:rPr lang="en-GB" sz="2000" dirty="0" err="1">
                <a:effectLst/>
              </a:rPr>
              <a:t>båten</a:t>
            </a:r>
            <a:r>
              <a:rPr lang="en-GB" sz="2000" dirty="0">
                <a:effectLst/>
              </a:rPr>
              <a:t>. </a:t>
            </a:r>
            <a:endParaRPr lang="en-GB" sz="2000" dirty="0"/>
          </a:p>
          <a:p>
            <a:endParaRPr lang="en-GB" sz="2000" dirty="0"/>
          </a:p>
          <a:p>
            <a:endParaRPr lang="en-FI" sz="2000" dirty="0"/>
          </a:p>
        </p:txBody>
      </p:sp>
      <p:sp>
        <p:nvSpPr>
          <p:cNvPr id="5" name="TextBox 4">
            <a:extLst>
              <a:ext uri="{FF2B5EF4-FFF2-40B4-BE49-F238E27FC236}">
                <a16:creationId xmlns:a16="http://schemas.microsoft.com/office/drawing/2014/main" id="{8D1A28BC-21F7-E6D9-2D8E-F2B3D5167D07}"/>
              </a:ext>
            </a:extLst>
          </p:cNvPr>
          <p:cNvSpPr txBox="1"/>
          <p:nvPr/>
        </p:nvSpPr>
        <p:spPr>
          <a:xfrm>
            <a:off x="4767756" y="4834711"/>
            <a:ext cx="6169572" cy="1477328"/>
          </a:xfrm>
          <a:prstGeom prst="rect">
            <a:avLst/>
          </a:prstGeom>
          <a:noFill/>
        </p:spPr>
        <p:txBody>
          <a:bodyPr wrap="square">
            <a:spAutoFit/>
          </a:bodyPr>
          <a:lstStyle/>
          <a:p>
            <a:r>
              <a:rPr lang="en-GB" sz="1800" b="1" i="1" dirty="0">
                <a:effectLst/>
              </a:rPr>
              <a:t>Definition</a:t>
            </a:r>
          </a:p>
          <a:p>
            <a:r>
              <a:rPr lang="en-GB" sz="1800" b="1" i="1" dirty="0" err="1">
                <a:effectLst/>
              </a:rPr>
              <a:t>Tillbörlig</a:t>
            </a:r>
            <a:r>
              <a:rPr lang="en-GB" sz="1800" b="1" i="1" dirty="0">
                <a:effectLst/>
              </a:rPr>
              <a:t> </a:t>
            </a:r>
            <a:r>
              <a:rPr lang="en-GB" sz="1800" b="1" i="1" dirty="0" err="1">
                <a:effectLst/>
              </a:rPr>
              <a:t>kurs</a:t>
            </a:r>
            <a:r>
              <a:rPr lang="en-GB" sz="1800" b="1" i="1" dirty="0">
                <a:effectLst/>
              </a:rPr>
              <a:t> </a:t>
            </a:r>
            <a:r>
              <a:rPr lang="en-GB" sz="1800" dirty="0" err="1">
                <a:effectLst/>
              </a:rPr>
              <a:t>är</a:t>
            </a:r>
            <a:r>
              <a:rPr lang="en-GB" sz="1800" dirty="0">
                <a:effectLst/>
              </a:rPr>
              <a:t> den </a:t>
            </a:r>
            <a:r>
              <a:rPr lang="en-GB" sz="1800" dirty="0" err="1">
                <a:effectLst/>
              </a:rPr>
              <a:t>kurs</a:t>
            </a:r>
            <a:r>
              <a:rPr lang="en-GB" sz="1800" dirty="0">
                <a:effectLst/>
              </a:rPr>
              <a:t> </a:t>
            </a:r>
            <a:r>
              <a:rPr lang="en-GB" sz="1800" dirty="0" err="1">
                <a:effectLst/>
              </a:rPr>
              <a:t>en</a:t>
            </a:r>
            <a:r>
              <a:rPr lang="en-GB" sz="1800" dirty="0">
                <a:effectLst/>
              </a:rPr>
              <a:t> </a:t>
            </a:r>
            <a:r>
              <a:rPr lang="en-GB" sz="1800" dirty="0" err="1">
                <a:effectLst/>
              </a:rPr>
              <a:t>båt</a:t>
            </a:r>
            <a:r>
              <a:rPr lang="en-GB" sz="1800" dirty="0">
                <a:effectLst/>
              </a:rPr>
              <a:t> </a:t>
            </a:r>
            <a:r>
              <a:rPr lang="en-GB" sz="1800" dirty="0" err="1">
                <a:effectLst/>
              </a:rPr>
              <a:t>skulle</a:t>
            </a:r>
            <a:r>
              <a:rPr lang="en-GB" sz="1800" dirty="0">
                <a:effectLst/>
              </a:rPr>
              <a:t> </a:t>
            </a:r>
            <a:r>
              <a:rPr lang="en-GB" sz="1800" dirty="0" err="1">
                <a:effectLst/>
              </a:rPr>
              <a:t>välja</a:t>
            </a:r>
            <a:r>
              <a:rPr lang="en-GB" sz="1800" dirty="0">
                <a:effectLst/>
              </a:rPr>
              <a:t> </a:t>
            </a:r>
            <a:r>
              <a:rPr lang="en-GB" sz="1800" dirty="0" err="1">
                <a:effectLst/>
              </a:rPr>
              <a:t>för</a:t>
            </a:r>
            <a:r>
              <a:rPr lang="en-GB" sz="1800" dirty="0">
                <a:effectLst/>
              </a:rPr>
              <a:t> </a:t>
            </a:r>
            <a:r>
              <a:rPr lang="en-GB" sz="1800" dirty="0" err="1">
                <a:effectLst/>
              </a:rPr>
              <a:t>att</a:t>
            </a:r>
            <a:r>
              <a:rPr lang="en-GB" sz="1800" dirty="0">
                <a:effectLst/>
              </a:rPr>
              <a:t> </a:t>
            </a:r>
            <a:r>
              <a:rPr lang="en-GB" sz="1800" dirty="0" err="1">
                <a:effectLst/>
              </a:rPr>
              <a:t>segla</a:t>
            </a:r>
            <a:r>
              <a:rPr lang="en-GB" sz="1800" dirty="0">
                <a:effectLst/>
              </a:rPr>
              <a:t> </a:t>
            </a:r>
            <a:r>
              <a:rPr lang="en-GB" sz="1800" dirty="0" err="1">
                <a:effectLst/>
              </a:rPr>
              <a:t>banan</a:t>
            </a:r>
            <a:r>
              <a:rPr lang="en-GB" sz="1800" dirty="0">
                <a:effectLst/>
              </a:rPr>
              <a:t> </a:t>
            </a:r>
            <a:r>
              <a:rPr lang="en-GB" sz="1800" u="sng" dirty="0" err="1">
                <a:effectLst/>
              </a:rPr>
              <a:t>sa</a:t>
            </a:r>
            <a:r>
              <a:rPr lang="en-GB" sz="1800" u="sng" dirty="0">
                <a:effectLst/>
              </a:rPr>
              <a:t>̊ fort </a:t>
            </a:r>
            <a:r>
              <a:rPr lang="en-GB" sz="1800" u="sng" dirty="0" err="1">
                <a:effectLst/>
              </a:rPr>
              <a:t>som</a:t>
            </a:r>
            <a:r>
              <a:rPr lang="en-GB" sz="1800" u="sng" dirty="0">
                <a:effectLst/>
              </a:rPr>
              <a:t> </a:t>
            </a:r>
            <a:r>
              <a:rPr lang="en-GB" sz="1800" u="sng" dirty="0" err="1">
                <a:effectLst/>
              </a:rPr>
              <a:t>möjligt</a:t>
            </a:r>
            <a:r>
              <a:rPr lang="en-GB" sz="1800" u="sng" dirty="0">
                <a:effectLst/>
              </a:rPr>
              <a:t> </a:t>
            </a:r>
            <a:r>
              <a:rPr lang="en-GB" sz="1800" u="sng" dirty="0" err="1">
                <a:effectLst/>
              </a:rPr>
              <a:t>i</a:t>
            </a:r>
            <a:r>
              <a:rPr lang="en-GB" sz="1800" u="sng" dirty="0">
                <a:effectLst/>
              </a:rPr>
              <a:t> </a:t>
            </a:r>
            <a:r>
              <a:rPr lang="en-GB" sz="1800" u="sng" dirty="0" err="1">
                <a:effectLst/>
              </a:rPr>
              <a:t>frånvaro</a:t>
            </a:r>
            <a:r>
              <a:rPr lang="en-GB" sz="1800" u="sng" dirty="0">
                <a:effectLst/>
              </a:rPr>
              <a:t> </a:t>
            </a:r>
            <a:r>
              <a:rPr lang="en-GB" sz="1800" u="sng" dirty="0" err="1">
                <a:effectLst/>
              </a:rPr>
              <a:t>av</a:t>
            </a:r>
            <a:r>
              <a:rPr lang="en-GB" sz="1800" u="sng" dirty="0">
                <a:effectLst/>
              </a:rPr>
              <a:t> de </a:t>
            </a:r>
            <a:r>
              <a:rPr lang="en-GB" sz="1800" u="sng" dirty="0" err="1">
                <a:effectLst/>
              </a:rPr>
              <a:t>andra</a:t>
            </a:r>
            <a:r>
              <a:rPr lang="en-GB" sz="1800" u="sng" dirty="0">
                <a:effectLst/>
              </a:rPr>
              <a:t> </a:t>
            </a:r>
            <a:r>
              <a:rPr lang="en-GB" sz="1800" u="sng" dirty="0" err="1">
                <a:effectLst/>
              </a:rPr>
              <a:t>båtar</a:t>
            </a:r>
            <a:r>
              <a:rPr lang="en-GB" sz="1800" u="sng" dirty="0">
                <a:effectLst/>
              </a:rPr>
              <a:t> </a:t>
            </a:r>
            <a:r>
              <a:rPr lang="en-GB" sz="1800" dirty="0" err="1">
                <a:effectLst/>
              </a:rPr>
              <a:t>som</a:t>
            </a:r>
            <a:r>
              <a:rPr lang="en-GB" sz="1800" dirty="0">
                <a:effectLst/>
              </a:rPr>
              <a:t> </a:t>
            </a:r>
            <a:r>
              <a:rPr lang="en-GB" sz="1800" dirty="0" err="1">
                <a:effectLst/>
              </a:rPr>
              <a:t>avses</a:t>
            </a:r>
            <a:r>
              <a:rPr lang="en-GB" sz="1800" dirty="0">
                <a:effectLst/>
              </a:rPr>
              <a:t> </a:t>
            </a:r>
            <a:r>
              <a:rPr lang="en-GB" sz="1800" dirty="0" err="1">
                <a:effectLst/>
              </a:rPr>
              <a:t>i</a:t>
            </a:r>
            <a:r>
              <a:rPr lang="en-GB" sz="1800" dirty="0">
                <a:effectLst/>
              </a:rPr>
              <a:t> den regel </a:t>
            </a:r>
            <a:r>
              <a:rPr lang="en-GB" sz="1800" dirty="0" err="1">
                <a:effectLst/>
              </a:rPr>
              <a:t>som</a:t>
            </a:r>
            <a:r>
              <a:rPr lang="en-GB" sz="1800" dirty="0">
                <a:effectLst/>
              </a:rPr>
              <a:t> </a:t>
            </a:r>
            <a:r>
              <a:rPr lang="en-GB" sz="1800" dirty="0" err="1">
                <a:effectLst/>
              </a:rPr>
              <a:t>använder</a:t>
            </a:r>
            <a:r>
              <a:rPr lang="en-GB" sz="1800" dirty="0">
                <a:effectLst/>
              </a:rPr>
              <a:t> </a:t>
            </a:r>
            <a:r>
              <a:rPr lang="en-GB" sz="1800" dirty="0" err="1">
                <a:effectLst/>
              </a:rPr>
              <a:t>begreppet</a:t>
            </a:r>
            <a:r>
              <a:rPr lang="en-GB" sz="1800" dirty="0">
                <a:effectLst/>
              </a:rPr>
              <a:t>. En </a:t>
            </a:r>
            <a:r>
              <a:rPr lang="en-GB" sz="1800" dirty="0" err="1">
                <a:effectLst/>
              </a:rPr>
              <a:t>båt</a:t>
            </a:r>
            <a:r>
              <a:rPr lang="en-GB" sz="1800" dirty="0">
                <a:effectLst/>
              </a:rPr>
              <a:t> </a:t>
            </a:r>
            <a:r>
              <a:rPr lang="en-GB" sz="1800" dirty="0" err="1">
                <a:effectLst/>
              </a:rPr>
              <a:t>har</a:t>
            </a:r>
            <a:r>
              <a:rPr lang="en-GB" sz="1800" dirty="0">
                <a:effectLst/>
              </a:rPr>
              <a:t> </a:t>
            </a:r>
            <a:r>
              <a:rPr lang="en-GB" sz="1800" dirty="0" err="1">
                <a:effectLst/>
              </a:rPr>
              <a:t>ingen</a:t>
            </a:r>
            <a:r>
              <a:rPr lang="en-GB" sz="1800" dirty="0">
                <a:effectLst/>
              </a:rPr>
              <a:t> </a:t>
            </a:r>
            <a:r>
              <a:rPr lang="en-GB" sz="1800" i="1" dirty="0" err="1">
                <a:effectLst/>
              </a:rPr>
              <a:t>tillbörlig</a:t>
            </a:r>
            <a:r>
              <a:rPr lang="en-GB" sz="1800" i="1" dirty="0">
                <a:effectLst/>
              </a:rPr>
              <a:t> </a:t>
            </a:r>
            <a:r>
              <a:rPr lang="en-GB" sz="1800" i="1" dirty="0" err="1">
                <a:effectLst/>
              </a:rPr>
              <a:t>kurs</a:t>
            </a:r>
            <a:r>
              <a:rPr lang="en-GB" sz="1800" i="1" dirty="0">
                <a:effectLst/>
              </a:rPr>
              <a:t> </a:t>
            </a:r>
            <a:r>
              <a:rPr lang="en-GB" sz="1800" dirty="0" err="1">
                <a:effectLst/>
              </a:rPr>
              <a:t>före</a:t>
            </a:r>
            <a:r>
              <a:rPr lang="en-GB" sz="1800" dirty="0">
                <a:effectLst/>
              </a:rPr>
              <a:t> sin </a:t>
            </a:r>
            <a:r>
              <a:rPr lang="en-GB" sz="1800" dirty="0" err="1">
                <a:effectLst/>
              </a:rPr>
              <a:t>startsignal</a:t>
            </a:r>
            <a:r>
              <a:rPr lang="en-GB" sz="1800" dirty="0">
                <a:effectLst/>
              </a:rPr>
              <a:t>. </a:t>
            </a:r>
            <a:endParaRPr lang="en-GB" dirty="0"/>
          </a:p>
        </p:txBody>
      </p:sp>
    </p:spTree>
    <p:extLst>
      <p:ext uri="{BB962C8B-B14F-4D97-AF65-F5344CB8AC3E}">
        <p14:creationId xmlns:p14="http://schemas.microsoft.com/office/powerpoint/2010/main" val="1191571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0799D3-8D14-20AE-DD4E-4DBF28F6C04B}"/>
              </a:ext>
            </a:extLst>
          </p:cNvPr>
          <p:cNvSpPr>
            <a:spLocks noGrp="1"/>
          </p:cNvSpPr>
          <p:nvPr>
            <p:ph type="title"/>
          </p:nvPr>
        </p:nvSpPr>
        <p:spPr>
          <a:xfrm>
            <a:off x="838200" y="557191"/>
            <a:ext cx="10515600" cy="2217174"/>
          </a:xfrm>
        </p:spPr>
        <p:txBody>
          <a:bodyPr vert="horz" lIns="91440" tIns="45720" rIns="91440" bIns="45720" rtlCol="0">
            <a:normAutofit/>
          </a:bodyPr>
          <a:lstStyle/>
          <a:p>
            <a:pPr algn="ctr"/>
            <a:r>
              <a:rPr lang="en-US" sz="5200" kern="1200">
                <a:latin typeface="+mj-lt"/>
                <a:ea typeface="+mj-ea"/>
                <a:cs typeface="+mj-cs"/>
              </a:rPr>
              <a:t>17 För samma halsar, tillbörlig kurs</a:t>
            </a:r>
          </a:p>
        </p:txBody>
      </p:sp>
      <p:pic>
        <p:nvPicPr>
          <p:cNvPr id="4" name="Picture 3" descr="A screenshot of a computer game&#10;&#10;Description automatically generated">
            <a:extLst>
              <a:ext uri="{FF2B5EF4-FFF2-40B4-BE49-F238E27FC236}">
                <a16:creationId xmlns:a16="http://schemas.microsoft.com/office/drawing/2014/main" id="{BCABB570-2440-9FE6-75C1-1210ED468A84}"/>
              </a:ext>
            </a:extLst>
          </p:cNvPr>
          <p:cNvPicPr>
            <a:picLocks noChangeAspect="1"/>
          </p:cNvPicPr>
          <p:nvPr/>
        </p:nvPicPr>
        <p:blipFill>
          <a:blip r:embed="rId2">
            <a:extLst>
              <a:ext uri="{28A0092B-C50C-407E-A947-70E740481C1C}">
                <a14:useLocalDpi xmlns:a14="http://schemas.microsoft.com/office/drawing/2010/main"/>
              </a:ext>
            </a:extLst>
          </a:blip>
          <a:srcRect b="-1"/>
          <a:stretch/>
        </p:blipFill>
        <p:spPr>
          <a:xfrm>
            <a:off x="64543" y="2994503"/>
            <a:ext cx="2255462" cy="3155238"/>
          </a:xfrm>
          <a:prstGeom prst="rect">
            <a:avLst/>
          </a:prstGeom>
        </p:spPr>
      </p:pic>
      <p:pic>
        <p:nvPicPr>
          <p:cNvPr id="10" name="Picture 9" descr="A screenshot of a diagram&#10;&#10;Description automatically generated">
            <a:extLst>
              <a:ext uri="{FF2B5EF4-FFF2-40B4-BE49-F238E27FC236}">
                <a16:creationId xmlns:a16="http://schemas.microsoft.com/office/drawing/2014/main" id="{DC595EF8-8EFA-8651-8FC1-4C5D84A14F36}"/>
              </a:ext>
            </a:extLst>
          </p:cNvPr>
          <p:cNvPicPr>
            <a:picLocks noChangeAspect="1"/>
          </p:cNvPicPr>
          <p:nvPr/>
        </p:nvPicPr>
        <p:blipFill>
          <a:blip r:embed="rId3">
            <a:extLst>
              <a:ext uri="{28A0092B-C50C-407E-A947-70E740481C1C}">
                <a14:useLocalDpi xmlns:a14="http://schemas.microsoft.com/office/drawing/2010/main"/>
              </a:ext>
            </a:extLst>
          </a:blip>
          <a:srcRect r="-1" b="-1"/>
          <a:stretch/>
        </p:blipFill>
        <p:spPr>
          <a:xfrm>
            <a:off x="7246837" y="2994503"/>
            <a:ext cx="2255462" cy="3155238"/>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7C4C7E09-F54A-6E3E-CD12-9BE69DF6C419}"/>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458641" y="2994503"/>
            <a:ext cx="2255462" cy="3155238"/>
          </a:xfrm>
          <a:prstGeom prst="rect">
            <a:avLst/>
          </a:prstGeom>
        </p:spPr>
      </p:pic>
      <p:pic>
        <p:nvPicPr>
          <p:cNvPr id="12" name="Picture 11" descr="A screenshot of a diagram&#10;&#10;Description automatically generated">
            <a:extLst>
              <a:ext uri="{FF2B5EF4-FFF2-40B4-BE49-F238E27FC236}">
                <a16:creationId xmlns:a16="http://schemas.microsoft.com/office/drawing/2014/main" id="{1EBD586E-44BC-28EF-C7EA-561640091C45}"/>
              </a:ext>
            </a:extLst>
          </p:cNvPr>
          <p:cNvPicPr>
            <a:picLocks noChangeAspect="1"/>
          </p:cNvPicPr>
          <p:nvPr/>
        </p:nvPicPr>
        <p:blipFill>
          <a:blip r:embed="rId5">
            <a:extLst>
              <a:ext uri="{28A0092B-C50C-407E-A947-70E740481C1C}">
                <a14:useLocalDpi xmlns:a14="http://schemas.microsoft.com/office/drawing/2010/main"/>
              </a:ext>
            </a:extLst>
          </a:blip>
          <a:srcRect b="-1"/>
          <a:stretch/>
        </p:blipFill>
        <p:spPr>
          <a:xfrm>
            <a:off x="9640935" y="2994503"/>
            <a:ext cx="2255462" cy="3155238"/>
          </a:xfrm>
          <a:prstGeom prst="rect">
            <a:avLst/>
          </a:prstGeom>
        </p:spPr>
      </p:pic>
      <p:pic>
        <p:nvPicPr>
          <p:cNvPr id="8" name="Picture 7" descr="A screenshot of a computer screen&#10;&#10;Description automatically generated">
            <a:extLst>
              <a:ext uri="{FF2B5EF4-FFF2-40B4-BE49-F238E27FC236}">
                <a16:creationId xmlns:a16="http://schemas.microsoft.com/office/drawing/2014/main" id="{12451FCF-B331-4460-1F0F-B5F2831B79E4}"/>
              </a:ext>
            </a:extLst>
          </p:cNvPr>
          <p:cNvPicPr>
            <a:picLocks noChangeAspect="1"/>
          </p:cNvPicPr>
          <p:nvPr/>
        </p:nvPicPr>
        <p:blipFill>
          <a:blip r:embed="rId6">
            <a:extLst>
              <a:ext uri="{28A0092B-C50C-407E-A947-70E740481C1C}">
                <a14:useLocalDpi xmlns:a14="http://schemas.microsoft.com/office/drawing/2010/main"/>
              </a:ext>
            </a:extLst>
          </a:blip>
          <a:srcRect r="-1" b="-1"/>
          <a:stretch/>
        </p:blipFill>
        <p:spPr>
          <a:xfrm>
            <a:off x="4852739" y="2994503"/>
            <a:ext cx="2255462" cy="3155238"/>
          </a:xfrm>
          <a:prstGeom prst="rect">
            <a:avLst/>
          </a:prstGeom>
        </p:spPr>
      </p:pic>
    </p:spTree>
    <p:extLst>
      <p:ext uri="{BB962C8B-B14F-4D97-AF65-F5344CB8AC3E}">
        <p14:creationId xmlns:p14="http://schemas.microsoft.com/office/powerpoint/2010/main" val="3618705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sailboats on the water&#10;&#10;Description automatically generated">
            <a:extLst>
              <a:ext uri="{FF2B5EF4-FFF2-40B4-BE49-F238E27FC236}">
                <a16:creationId xmlns:a16="http://schemas.microsoft.com/office/drawing/2014/main" id="{65FF4905-8202-8FDA-0881-033180B5D268}"/>
              </a:ext>
            </a:extLst>
          </p:cNvPr>
          <p:cNvPicPr>
            <a:picLocks noChangeAspect="1"/>
          </p:cNvPicPr>
          <p:nvPr/>
        </p:nvPicPr>
        <p:blipFill>
          <a:blip r:embed="rId2"/>
          <a:stretch>
            <a:fillRect/>
          </a:stretch>
        </p:blipFill>
        <p:spPr>
          <a:xfrm>
            <a:off x="3103090" y="1446198"/>
            <a:ext cx="5985819" cy="3965603"/>
          </a:xfrm>
          <a:prstGeom prst="rect">
            <a:avLst/>
          </a:prstGeom>
        </p:spPr>
      </p:pic>
    </p:spTree>
    <p:extLst>
      <p:ext uri="{BB962C8B-B14F-4D97-AF65-F5344CB8AC3E}">
        <p14:creationId xmlns:p14="http://schemas.microsoft.com/office/powerpoint/2010/main" val="2662269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circle with arrows and a yellow circle&#10;&#10;Description automatically generated">
            <a:extLst>
              <a:ext uri="{FF2B5EF4-FFF2-40B4-BE49-F238E27FC236}">
                <a16:creationId xmlns:a16="http://schemas.microsoft.com/office/drawing/2014/main" id="{FF45E3BC-A75A-C21C-21BB-D0E1369768B6}"/>
              </a:ext>
            </a:extLst>
          </p:cNvPr>
          <p:cNvPicPr>
            <a:picLocks noChangeAspect="1"/>
          </p:cNvPicPr>
          <p:nvPr/>
        </p:nvPicPr>
        <p:blipFill>
          <a:blip r:embed="rId2"/>
          <a:stretch>
            <a:fillRect/>
          </a:stretch>
        </p:blipFill>
        <p:spPr>
          <a:xfrm>
            <a:off x="3409950" y="774700"/>
            <a:ext cx="5372100" cy="5308600"/>
          </a:xfrm>
          <a:prstGeom prst="rect">
            <a:avLst/>
          </a:prstGeom>
        </p:spPr>
      </p:pic>
    </p:spTree>
    <p:extLst>
      <p:ext uri="{BB962C8B-B14F-4D97-AF65-F5344CB8AC3E}">
        <p14:creationId xmlns:p14="http://schemas.microsoft.com/office/powerpoint/2010/main" val="1488935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E283B-F145-6079-3697-ED9017D38F4B}"/>
              </a:ext>
            </a:extLst>
          </p:cNvPr>
          <p:cNvSpPr>
            <a:spLocks noGrp="1"/>
          </p:cNvSpPr>
          <p:nvPr>
            <p:ph type="title"/>
          </p:nvPr>
        </p:nvSpPr>
        <p:spPr>
          <a:xfrm>
            <a:off x="808638" y="386930"/>
            <a:ext cx="9236700" cy="1188950"/>
          </a:xfrm>
        </p:spPr>
        <p:txBody>
          <a:bodyPr anchor="b">
            <a:normAutofit/>
          </a:bodyPr>
          <a:lstStyle/>
          <a:p>
            <a:r>
              <a:rPr lang="sv-FI" sz="5400"/>
              <a:t>Agenda</a:t>
            </a:r>
            <a:endParaRPr lang="fi-FI" sz="5400"/>
          </a:p>
        </p:txBody>
      </p:sp>
      <p:sp>
        <p:nvSpPr>
          <p:cNvPr id="3" name="Content Placeholder 2">
            <a:extLst>
              <a:ext uri="{FF2B5EF4-FFF2-40B4-BE49-F238E27FC236}">
                <a16:creationId xmlns:a16="http://schemas.microsoft.com/office/drawing/2014/main" id="{43CF04DB-CE58-E61A-9EFB-1B3D2F1BC286}"/>
              </a:ext>
            </a:extLst>
          </p:cNvPr>
          <p:cNvSpPr>
            <a:spLocks noGrp="1"/>
          </p:cNvSpPr>
          <p:nvPr>
            <p:ph idx="1"/>
          </p:nvPr>
        </p:nvSpPr>
        <p:spPr>
          <a:xfrm>
            <a:off x="793660" y="2599509"/>
            <a:ext cx="10143668" cy="3435531"/>
          </a:xfrm>
        </p:spPr>
        <p:txBody>
          <a:bodyPr anchor="ctr">
            <a:normAutofit/>
          </a:bodyPr>
          <a:lstStyle/>
          <a:p>
            <a:r>
              <a:rPr lang="sv-FI" sz="2400" dirty="0"/>
              <a:t>Välkommen</a:t>
            </a:r>
          </a:p>
          <a:p>
            <a:r>
              <a:rPr lang="sv-FI" sz="2400" dirty="0"/>
              <a:t>Regeländringar, case &amp; frågor</a:t>
            </a:r>
          </a:p>
          <a:p>
            <a:r>
              <a:rPr lang="sv-FI" sz="2400" dirty="0"/>
              <a:t>Nyttiga länkar</a:t>
            </a:r>
            <a:endParaRPr lang="fi-FI" sz="2400" dirty="0"/>
          </a:p>
        </p:txBody>
      </p:sp>
    </p:spTree>
    <p:extLst>
      <p:ext uri="{BB962C8B-B14F-4D97-AF65-F5344CB8AC3E}">
        <p14:creationId xmlns:p14="http://schemas.microsoft.com/office/powerpoint/2010/main" val="3369544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5B089-6550-A46C-A116-0C8401F1FD6D}"/>
              </a:ext>
            </a:extLst>
          </p:cNvPr>
          <p:cNvSpPr>
            <a:spLocks noGrp="1"/>
          </p:cNvSpPr>
          <p:nvPr>
            <p:ph type="title"/>
          </p:nvPr>
        </p:nvSpPr>
        <p:spPr>
          <a:xfrm>
            <a:off x="808638" y="386930"/>
            <a:ext cx="9236700" cy="1188950"/>
          </a:xfrm>
        </p:spPr>
        <p:txBody>
          <a:bodyPr anchor="b">
            <a:normAutofit fontScale="90000"/>
          </a:bodyPr>
          <a:lstStyle/>
          <a:p>
            <a:r>
              <a:rPr lang="en-FI" sz="3800" dirty="0"/>
              <a:t>18 Märkesplats &amp; 18.1 När regel 18 gäller</a:t>
            </a:r>
            <a:br>
              <a:rPr lang="en-FI" sz="3800" dirty="0"/>
            </a:br>
            <a:r>
              <a:rPr lang="en-GB" sz="2000" dirty="0" err="1"/>
              <a:t>När</a:t>
            </a:r>
            <a:r>
              <a:rPr lang="en-GB" sz="2000" dirty="0"/>
              <a:t> </a:t>
            </a:r>
            <a:r>
              <a:rPr lang="en-GB" sz="2000" dirty="0" err="1"/>
              <a:t>ett</a:t>
            </a:r>
            <a:r>
              <a:rPr lang="en-GB" sz="2000" dirty="0"/>
              <a:t> </a:t>
            </a:r>
            <a:r>
              <a:rPr lang="en-GB" sz="2000" dirty="0" err="1"/>
              <a:t>märke</a:t>
            </a:r>
            <a:r>
              <a:rPr lang="en-GB" sz="2000" dirty="0"/>
              <a:t> </a:t>
            </a:r>
            <a:r>
              <a:rPr lang="en-GB" sz="2000" dirty="0" err="1"/>
              <a:t>är</a:t>
            </a:r>
            <a:r>
              <a:rPr lang="en-GB" sz="2000" dirty="0"/>
              <a:t> </a:t>
            </a:r>
            <a:r>
              <a:rPr lang="en-GB" sz="2000" dirty="0" err="1"/>
              <a:t>ett</a:t>
            </a:r>
            <a:r>
              <a:rPr lang="en-GB" sz="2000" dirty="0"/>
              <a:t> </a:t>
            </a:r>
            <a:r>
              <a:rPr lang="en-GB" sz="2000" dirty="0" err="1"/>
              <a:t>stort</a:t>
            </a:r>
            <a:r>
              <a:rPr lang="en-GB" sz="2000" dirty="0"/>
              <a:t> </a:t>
            </a:r>
            <a:r>
              <a:rPr lang="en-GB" sz="2000" dirty="0" err="1"/>
              <a:t>objekt</a:t>
            </a:r>
            <a:r>
              <a:rPr lang="en-GB" sz="2000" dirty="0"/>
              <a:t>, </a:t>
            </a:r>
            <a:r>
              <a:rPr lang="en-GB" sz="2000" dirty="0" err="1"/>
              <a:t>såsom</a:t>
            </a:r>
            <a:r>
              <a:rPr lang="en-GB" sz="2000" dirty="0"/>
              <a:t> </a:t>
            </a:r>
            <a:r>
              <a:rPr lang="en-GB" sz="2000" dirty="0" err="1"/>
              <a:t>en</a:t>
            </a:r>
            <a:r>
              <a:rPr lang="en-GB" sz="2000" dirty="0"/>
              <a:t> </a:t>
            </a:r>
            <a:r>
              <a:rPr lang="en-GB" sz="2000" dirty="0" err="1"/>
              <a:t>ö</a:t>
            </a:r>
            <a:r>
              <a:rPr lang="en-GB" sz="2000" dirty="0"/>
              <a:t> </a:t>
            </a:r>
            <a:r>
              <a:rPr lang="en-GB" sz="2000" dirty="0" err="1"/>
              <a:t>eller</a:t>
            </a:r>
            <a:r>
              <a:rPr lang="en-GB" sz="2000" dirty="0"/>
              <a:t> </a:t>
            </a:r>
            <a:r>
              <a:rPr lang="en-GB" sz="2000" dirty="0" err="1"/>
              <a:t>en</a:t>
            </a:r>
            <a:r>
              <a:rPr lang="en-GB" sz="2000" dirty="0"/>
              <a:t> </a:t>
            </a:r>
            <a:r>
              <a:rPr lang="en-GB" sz="2000" dirty="0" err="1"/>
              <a:t>vågbrytare</a:t>
            </a:r>
            <a:r>
              <a:rPr lang="en-GB" sz="2000" dirty="0"/>
              <a:t>, </a:t>
            </a:r>
            <a:r>
              <a:rPr lang="en-GB" sz="2000" dirty="0" err="1"/>
              <a:t>är</a:t>
            </a:r>
            <a:r>
              <a:rPr lang="en-GB" sz="2000" dirty="0"/>
              <a:t> det </a:t>
            </a:r>
            <a:r>
              <a:rPr lang="en-GB" sz="2000" dirty="0" err="1"/>
              <a:t>frågan</a:t>
            </a:r>
            <a:r>
              <a:rPr lang="en-GB" sz="2000" dirty="0"/>
              <a:t> om </a:t>
            </a:r>
            <a:r>
              <a:rPr lang="en-GB" sz="2000" dirty="0" err="1"/>
              <a:t>ett</a:t>
            </a:r>
            <a:r>
              <a:rPr lang="en-GB" sz="2000" dirty="0"/>
              <a:t> </a:t>
            </a:r>
            <a:r>
              <a:rPr lang="en-GB" sz="2000" dirty="0" err="1"/>
              <a:t>längsgående</a:t>
            </a:r>
            <a:r>
              <a:rPr lang="en-GB" sz="2000" dirty="0"/>
              <a:t> hinder </a:t>
            </a:r>
            <a:r>
              <a:rPr lang="en-GB" sz="2000" dirty="0" err="1"/>
              <a:t>och</a:t>
            </a:r>
            <a:r>
              <a:rPr lang="en-GB" sz="2000" dirty="0"/>
              <a:t> det </a:t>
            </a:r>
            <a:r>
              <a:rPr lang="en-GB" sz="2000" dirty="0" err="1"/>
              <a:t>finns</a:t>
            </a:r>
            <a:r>
              <a:rPr lang="en-GB" sz="2000" dirty="0"/>
              <a:t> </a:t>
            </a:r>
            <a:r>
              <a:rPr lang="en-GB" sz="2000" dirty="0" err="1"/>
              <a:t>ingen</a:t>
            </a:r>
            <a:r>
              <a:rPr lang="en-GB" sz="2000" dirty="0"/>
              <a:t> </a:t>
            </a:r>
            <a:r>
              <a:rPr lang="en-GB" sz="2000" dirty="0" err="1"/>
              <a:t>zon</a:t>
            </a:r>
            <a:r>
              <a:rPr lang="en-GB" sz="2000" dirty="0"/>
              <a:t> runt </a:t>
            </a:r>
            <a:r>
              <a:rPr lang="en-GB" sz="2000" dirty="0" err="1"/>
              <a:t>märket</a:t>
            </a:r>
            <a:r>
              <a:rPr lang="en-GB" sz="2000" dirty="0"/>
              <a:t> </a:t>
            </a:r>
            <a:r>
              <a:rPr lang="en-GB" sz="2000" dirty="0" err="1"/>
              <a:t>och</a:t>
            </a:r>
            <a:r>
              <a:rPr lang="en-GB" sz="2000" dirty="0"/>
              <a:t> regel 19.2 </a:t>
            </a:r>
            <a:r>
              <a:rPr lang="en-GB" sz="2000" dirty="0" err="1"/>
              <a:t>gäller</a:t>
            </a:r>
            <a:r>
              <a:rPr lang="en-GB" sz="2000" dirty="0"/>
              <a:t> </a:t>
            </a:r>
            <a:r>
              <a:rPr lang="en-GB" sz="2000" dirty="0" err="1"/>
              <a:t>mellan</a:t>
            </a:r>
            <a:r>
              <a:rPr lang="en-GB" sz="2000" dirty="0"/>
              <a:t> </a:t>
            </a:r>
            <a:r>
              <a:rPr lang="en-GB" sz="2000" dirty="0" err="1"/>
              <a:t>båtarna</a:t>
            </a:r>
            <a:r>
              <a:rPr lang="en-GB" sz="2000" dirty="0"/>
              <a:t>.</a:t>
            </a:r>
            <a:endParaRPr lang="en-FI" sz="20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F29A62-A63D-F1DF-A7A1-C02E02C10BC7}"/>
              </a:ext>
            </a:extLst>
          </p:cNvPr>
          <p:cNvSpPr>
            <a:spLocks noGrp="1"/>
          </p:cNvSpPr>
          <p:nvPr>
            <p:ph idx="1"/>
          </p:nvPr>
        </p:nvSpPr>
        <p:spPr>
          <a:xfrm>
            <a:off x="793660" y="2599509"/>
            <a:ext cx="10143668" cy="3435531"/>
          </a:xfrm>
        </p:spPr>
        <p:txBody>
          <a:bodyPr anchor="ctr">
            <a:normAutofit/>
          </a:bodyPr>
          <a:lstStyle/>
          <a:p>
            <a:pPr marL="0" indent="0">
              <a:buNone/>
            </a:pPr>
            <a:r>
              <a:rPr lang="en-GB" sz="2400" dirty="0">
                <a:effectLst/>
                <a:latin typeface="ArialMT"/>
              </a:rPr>
              <a:t>18.1 </a:t>
            </a:r>
            <a:r>
              <a:rPr lang="en-GB" sz="2400" dirty="0" err="1">
                <a:effectLst/>
                <a:latin typeface="ArialMT"/>
              </a:rPr>
              <a:t>När</a:t>
            </a:r>
            <a:r>
              <a:rPr lang="en-GB" sz="2400" dirty="0">
                <a:effectLst/>
                <a:latin typeface="ArialMT"/>
              </a:rPr>
              <a:t> regel 18 </a:t>
            </a:r>
            <a:r>
              <a:rPr lang="en-GB" sz="2400" dirty="0" err="1">
                <a:effectLst/>
                <a:latin typeface="ArialMT"/>
              </a:rPr>
              <a:t>gäller</a:t>
            </a:r>
            <a:r>
              <a:rPr lang="en-GB" sz="2400" dirty="0">
                <a:effectLst/>
                <a:latin typeface="ArialMT"/>
              </a:rPr>
              <a:t> </a:t>
            </a:r>
            <a:endParaRPr lang="en-GB" sz="2400" dirty="0"/>
          </a:p>
          <a:p>
            <a:pPr marL="0" indent="0">
              <a:buNone/>
            </a:pPr>
            <a:r>
              <a:rPr lang="en-GB" sz="2400" dirty="0">
                <a:effectLst/>
                <a:latin typeface="Cambria" panose="02040503050406030204" pitchFamily="18" charset="0"/>
              </a:rPr>
              <a:t>a) Regel 18 </a:t>
            </a:r>
            <a:r>
              <a:rPr lang="en-GB" sz="2400" dirty="0" err="1">
                <a:effectLst/>
                <a:latin typeface="Cambria" panose="02040503050406030204" pitchFamily="18" charset="0"/>
              </a:rPr>
              <a:t>gäller</a:t>
            </a:r>
            <a:r>
              <a:rPr lang="en-GB" sz="2400" dirty="0">
                <a:effectLst/>
                <a:latin typeface="Cambria" panose="02040503050406030204" pitchFamily="18" charset="0"/>
              </a:rPr>
              <a:t> </a:t>
            </a:r>
            <a:r>
              <a:rPr lang="en-GB" sz="2400" dirty="0" err="1">
                <a:effectLst/>
                <a:latin typeface="Cambria" panose="02040503050406030204" pitchFamily="18" charset="0"/>
              </a:rPr>
              <a:t>mellan</a:t>
            </a:r>
            <a:r>
              <a:rPr lang="en-GB" sz="2400" dirty="0">
                <a:effectLst/>
                <a:latin typeface="Cambria" panose="02040503050406030204" pitchFamily="18" charset="0"/>
              </a:rPr>
              <a:t> </a:t>
            </a:r>
            <a:r>
              <a:rPr lang="en-GB" sz="2400" dirty="0" err="1">
                <a:effectLst/>
                <a:latin typeface="Cambria" panose="02040503050406030204" pitchFamily="18" charset="0"/>
              </a:rPr>
              <a:t>båtar</a:t>
            </a:r>
            <a:r>
              <a:rPr lang="en-GB" sz="2400" dirty="0">
                <a:effectLst/>
                <a:latin typeface="Cambria" panose="02040503050406030204" pitchFamily="18" charset="0"/>
              </a:rPr>
              <a:t> </a:t>
            </a:r>
            <a:r>
              <a:rPr lang="en-GB" sz="2400" dirty="0" err="1">
                <a:effectLst/>
                <a:latin typeface="Cambria" panose="02040503050406030204" pitchFamily="18" charset="0"/>
              </a:rPr>
              <a:t>när</a:t>
            </a:r>
            <a:r>
              <a:rPr lang="en-GB" sz="2400" dirty="0">
                <a:effectLst/>
                <a:latin typeface="Cambria" panose="02040503050406030204" pitchFamily="18" charset="0"/>
              </a:rPr>
              <a:t> de </a:t>
            </a:r>
            <a:r>
              <a:rPr lang="en-GB" sz="2400" dirty="0" err="1">
                <a:effectLst/>
                <a:latin typeface="Cambria" panose="02040503050406030204" pitchFamily="18" charset="0"/>
              </a:rPr>
              <a:t>är</a:t>
            </a:r>
            <a:r>
              <a:rPr lang="en-GB" sz="2400" dirty="0">
                <a:effectLst/>
                <a:latin typeface="Cambria" panose="02040503050406030204" pitchFamily="18" charset="0"/>
              </a:rPr>
              <a:t> </a:t>
            </a:r>
            <a:r>
              <a:rPr lang="en-GB" sz="2400" dirty="0" err="1">
                <a:effectLst/>
                <a:latin typeface="Cambria" panose="02040503050406030204" pitchFamily="18" charset="0"/>
              </a:rPr>
              <a:t>skyldiga</a:t>
            </a:r>
            <a:r>
              <a:rPr lang="en-GB" sz="2400" dirty="0">
                <a:effectLst/>
                <a:latin typeface="Cambria" panose="02040503050406030204" pitchFamily="18" charset="0"/>
              </a:rPr>
              <a:t> </a:t>
            </a:r>
            <a:r>
              <a:rPr lang="en-GB" sz="2400" dirty="0" err="1">
                <a:effectLst/>
                <a:latin typeface="Cambria" panose="02040503050406030204" pitchFamily="18" charset="0"/>
              </a:rPr>
              <a:t>att</a:t>
            </a:r>
            <a:r>
              <a:rPr lang="en-GB" sz="2400" dirty="0">
                <a:effectLst/>
                <a:latin typeface="Cambria" panose="02040503050406030204" pitchFamily="18" charset="0"/>
              </a:rPr>
              <a:t> </a:t>
            </a:r>
            <a:r>
              <a:rPr lang="en-GB" sz="2400" dirty="0" err="1">
                <a:effectLst/>
                <a:latin typeface="Cambria" panose="02040503050406030204" pitchFamily="18" charset="0"/>
              </a:rPr>
              <a:t>lämna</a:t>
            </a:r>
            <a:r>
              <a:rPr lang="en-GB" sz="2400" dirty="0">
                <a:effectLst/>
                <a:latin typeface="Cambria" panose="02040503050406030204" pitchFamily="18" charset="0"/>
              </a:rPr>
              <a:t> </a:t>
            </a:r>
            <a:r>
              <a:rPr lang="en-GB" sz="2400" dirty="0" err="1">
                <a:effectLst/>
                <a:latin typeface="Cambria" panose="02040503050406030204" pitchFamily="18" charset="0"/>
              </a:rPr>
              <a:t>ett</a:t>
            </a:r>
            <a:r>
              <a:rPr lang="en-GB" sz="2400" dirty="0">
                <a:effectLst/>
                <a:latin typeface="Cambria" panose="02040503050406030204" pitchFamily="18" charset="0"/>
              </a:rPr>
              <a:t> </a:t>
            </a:r>
            <a:r>
              <a:rPr lang="en-GB" sz="2400" i="1" dirty="0" err="1">
                <a:effectLst/>
                <a:latin typeface="Cambria" panose="02040503050406030204" pitchFamily="18" charset="0"/>
              </a:rPr>
              <a:t>märke</a:t>
            </a:r>
            <a:r>
              <a:rPr lang="en-GB" sz="2400" i="1" dirty="0">
                <a:effectLst/>
                <a:latin typeface="Cambria" panose="02040503050406030204" pitchFamily="18" charset="0"/>
              </a:rPr>
              <a:t> </a:t>
            </a:r>
            <a:r>
              <a:rPr lang="en-GB" sz="2400" dirty="0">
                <a:effectLst/>
                <a:latin typeface="Cambria" panose="02040503050406030204" pitchFamily="18" charset="0"/>
              </a:rPr>
              <a:t>på </a:t>
            </a:r>
            <a:r>
              <a:rPr lang="en-GB" sz="2400" dirty="0" err="1">
                <a:effectLst/>
                <a:latin typeface="Cambria" panose="02040503050406030204" pitchFamily="18" charset="0"/>
              </a:rPr>
              <a:t>samma</a:t>
            </a:r>
            <a:r>
              <a:rPr lang="en-GB" sz="2400" dirty="0">
                <a:effectLst/>
                <a:latin typeface="Cambria" panose="02040503050406030204" pitchFamily="18" charset="0"/>
              </a:rPr>
              <a:t> </a:t>
            </a:r>
            <a:r>
              <a:rPr lang="en-GB" sz="2400" dirty="0" err="1">
                <a:effectLst/>
                <a:latin typeface="Cambria" panose="02040503050406030204" pitchFamily="18" charset="0"/>
              </a:rPr>
              <a:t>sida</a:t>
            </a:r>
            <a:r>
              <a:rPr lang="en-GB" sz="2400" dirty="0">
                <a:effectLst/>
                <a:latin typeface="Cambria" panose="02040503050406030204" pitchFamily="18" charset="0"/>
              </a:rPr>
              <a:t> </a:t>
            </a:r>
            <a:r>
              <a:rPr lang="en-GB" sz="2400" dirty="0" err="1">
                <a:effectLst/>
                <a:latin typeface="Cambria" panose="02040503050406030204" pitchFamily="18" charset="0"/>
              </a:rPr>
              <a:t>och</a:t>
            </a:r>
            <a:r>
              <a:rPr lang="en-GB" sz="2400" dirty="0">
                <a:effectLst/>
                <a:latin typeface="Cambria" panose="02040503050406030204" pitchFamily="18" charset="0"/>
              </a:rPr>
              <a:t> </a:t>
            </a:r>
            <a:r>
              <a:rPr lang="en-GB" sz="2400" dirty="0" err="1">
                <a:effectLst/>
                <a:latin typeface="Cambria" panose="02040503050406030204" pitchFamily="18" charset="0"/>
              </a:rPr>
              <a:t>åtminstone</a:t>
            </a:r>
            <a:r>
              <a:rPr lang="en-GB" sz="2400" dirty="0">
                <a:effectLst/>
                <a:latin typeface="Cambria" panose="02040503050406030204" pitchFamily="18" charset="0"/>
              </a:rPr>
              <a:t> </a:t>
            </a:r>
            <a:r>
              <a:rPr lang="en-GB" sz="2400" dirty="0" err="1">
                <a:effectLst/>
                <a:latin typeface="Cambria" panose="02040503050406030204" pitchFamily="18" charset="0"/>
              </a:rPr>
              <a:t>en</a:t>
            </a:r>
            <a:r>
              <a:rPr lang="en-GB" sz="2400" dirty="0">
                <a:effectLst/>
                <a:latin typeface="Cambria" panose="02040503050406030204" pitchFamily="18" charset="0"/>
              </a:rPr>
              <a:t> </a:t>
            </a:r>
            <a:r>
              <a:rPr lang="en-GB" sz="2400" dirty="0" err="1">
                <a:effectLst/>
                <a:latin typeface="Cambria" panose="02040503050406030204" pitchFamily="18" charset="0"/>
              </a:rPr>
              <a:t>av</a:t>
            </a:r>
            <a:r>
              <a:rPr lang="en-GB" sz="2400" dirty="0">
                <a:effectLst/>
                <a:latin typeface="Cambria" panose="02040503050406030204" pitchFamily="18" charset="0"/>
              </a:rPr>
              <a:t> </a:t>
            </a:r>
            <a:r>
              <a:rPr lang="en-GB" sz="2400" dirty="0" err="1">
                <a:effectLst/>
                <a:latin typeface="Cambria" panose="02040503050406030204" pitchFamily="18" charset="0"/>
              </a:rPr>
              <a:t>dem</a:t>
            </a:r>
            <a:r>
              <a:rPr lang="en-GB" sz="2400" dirty="0">
                <a:effectLst/>
                <a:latin typeface="Cambria" panose="02040503050406030204" pitchFamily="18" charset="0"/>
              </a:rPr>
              <a:t> </a:t>
            </a:r>
            <a:r>
              <a:rPr lang="en-GB" sz="2400" dirty="0" err="1">
                <a:effectLst/>
                <a:latin typeface="Cambria" panose="02040503050406030204" pitchFamily="18" charset="0"/>
              </a:rPr>
              <a:t>är</a:t>
            </a:r>
            <a:r>
              <a:rPr lang="en-GB" sz="2400" dirty="0">
                <a:effectLst/>
                <a:latin typeface="Cambria" panose="02040503050406030204" pitchFamily="18" charset="0"/>
              </a:rPr>
              <a:t> </a:t>
            </a:r>
            <a:r>
              <a:rPr lang="en-GB" sz="2400" dirty="0" err="1">
                <a:effectLst/>
                <a:latin typeface="Cambria" panose="02040503050406030204" pitchFamily="18" charset="0"/>
              </a:rPr>
              <a:t>i</a:t>
            </a:r>
            <a:r>
              <a:rPr lang="en-GB" sz="2400" dirty="0">
                <a:effectLst/>
                <a:latin typeface="Cambria" panose="02040503050406030204" pitchFamily="18" charset="0"/>
              </a:rPr>
              <a:t> </a:t>
            </a:r>
            <a:r>
              <a:rPr lang="en-GB" sz="2400" i="1" dirty="0" err="1">
                <a:effectLst/>
                <a:latin typeface="Cambria" panose="02040503050406030204" pitchFamily="18" charset="0"/>
              </a:rPr>
              <a:t>zonen</a:t>
            </a:r>
            <a:r>
              <a:rPr lang="en-GB" sz="2400" dirty="0">
                <a:effectLst/>
                <a:latin typeface="Cambria" panose="02040503050406030204" pitchFamily="18" charset="0"/>
              </a:rPr>
              <a:t>. Men den </a:t>
            </a:r>
            <a:r>
              <a:rPr lang="en-GB" sz="2400" dirty="0" err="1">
                <a:effectLst/>
                <a:latin typeface="Cambria" panose="02040503050406030204" pitchFamily="18" charset="0"/>
              </a:rPr>
              <a:t>gäller</a:t>
            </a:r>
            <a:r>
              <a:rPr lang="en-GB" sz="2400" dirty="0">
                <a:effectLst/>
                <a:latin typeface="Cambria" panose="02040503050406030204" pitchFamily="18" charset="0"/>
              </a:rPr>
              <a:t> </a:t>
            </a:r>
            <a:r>
              <a:rPr lang="en-GB" sz="2400" dirty="0" err="1">
                <a:effectLst/>
                <a:latin typeface="Cambria" panose="02040503050406030204" pitchFamily="18" charset="0"/>
              </a:rPr>
              <a:t>inte</a:t>
            </a:r>
            <a:r>
              <a:rPr lang="en-GB" sz="2400" dirty="0">
                <a:effectLst/>
                <a:latin typeface="Cambria" panose="02040503050406030204" pitchFamily="18" charset="0"/>
              </a:rPr>
              <a:t> </a:t>
            </a:r>
            <a:endParaRPr lang="en-GB" sz="2400" dirty="0"/>
          </a:p>
          <a:p>
            <a:pPr marL="0" indent="0">
              <a:buNone/>
            </a:pPr>
            <a:r>
              <a:rPr lang="en-GB" sz="2400" dirty="0">
                <a:effectLst/>
                <a:latin typeface="Cambria" panose="02040503050406030204" pitchFamily="18" charset="0"/>
              </a:rPr>
              <a:t>	1) </a:t>
            </a:r>
            <a:r>
              <a:rPr lang="en-GB" sz="2400" dirty="0" err="1">
                <a:effectLst/>
                <a:latin typeface="Cambria" panose="02040503050406030204" pitchFamily="18" charset="0"/>
              </a:rPr>
              <a:t>mellan</a:t>
            </a:r>
            <a:r>
              <a:rPr lang="en-GB" sz="2400" dirty="0">
                <a:effectLst/>
                <a:latin typeface="Cambria" panose="02040503050406030204" pitchFamily="18" charset="0"/>
              </a:rPr>
              <a:t> </a:t>
            </a:r>
            <a:r>
              <a:rPr lang="en-GB" sz="2400" dirty="0" err="1">
                <a:effectLst/>
                <a:latin typeface="Cambria" panose="02040503050406030204" pitchFamily="18" charset="0"/>
              </a:rPr>
              <a:t>båtar</a:t>
            </a:r>
            <a:r>
              <a:rPr lang="en-GB" sz="2400" dirty="0">
                <a:effectLst/>
                <a:latin typeface="Cambria" panose="02040503050406030204" pitchFamily="18" charset="0"/>
              </a:rPr>
              <a:t> </a:t>
            </a:r>
            <a:r>
              <a:rPr lang="en-GB" sz="2400" dirty="0" err="1">
                <a:effectLst/>
                <a:latin typeface="Cambria" panose="02040503050406030204" pitchFamily="18" charset="0"/>
              </a:rPr>
              <a:t>för</a:t>
            </a:r>
            <a:r>
              <a:rPr lang="en-GB" sz="2400" dirty="0">
                <a:effectLst/>
                <a:latin typeface="Cambria" panose="02040503050406030204" pitchFamily="18" charset="0"/>
              </a:rPr>
              <a:t> </a:t>
            </a:r>
            <a:r>
              <a:rPr lang="en-GB" sz="2400" dirty="0" err="1">
                <a:effectLst/>
                <a:latin typeface="Cambria" panose="02040503050406030204" pitchFamily="18" charset="0"/>
              </a:rPr>
              <a:t>olika</a:t>
            </a:r>
            <a:r>
              <a:rPr lang="en-GB" sz="2400" dirty="0">
                <a:effectLst/>
                <a:latin typeface="Cambria" panose="02040503050406030204" pitchFamily="18" charset="0"/>
              </a:rPr>
              <a:t> </a:t>
            </a:r>
            <a:r>
              <a:rPr lang="en-GB" sz="2400" i="1" dirty="0" err="1">
                <a:effectLst/>
                <a:latin typeface="Cambria" panose="02040503050406030204" pitchFamily="18" charset="0"/>
              </a:rPr>
              <a:t>halsar</a:t>
            </a:r>
            <a:r>
              <a:rPr lang="en-GB" sz="2400" i="1" dirty="0">
                <a:effectLst/>
                <a:latin typeface="Cambria" panose="02040503050406030204" pitchFamily="18" charset="0"/>
              </a:rPr>
              <a:t> </a:t>
            </a:r>
            <a:r>
              <a:rPr lang="en-GB" sz="2400" dirty="0" err="1">
                <a:effectLst/>
                <a:latin typeface="Cambria" panose="02040503050406030204" pitchFamily="18" charset="0"/>
              </a:rPr>
              <a:t>när</a:t>
            </a:r>
            <a:r>
              <a:rPr lang="en-GB" sz="2400" dirty="0">
                <a:effectLst/>
                <a:latin typeface="Cambria" panose="02040503050406030204" pitchFamily="18" charset="0"/>
              </a:rPr>
              <a:t> de </a:t>
            </a:r>
            <a:r>
              <a:rPr lang="en-GB" sz="2400" dirty="0" err="1">
                <a:effectLst/>
                <a:latin typeface="Cambria" panose="02040503050406030204" pitchFamily="18" charset="0"/>
              </a:rPr>
              <a:t>kryssar</a:t>
            </a:r>
            <a:r>
              <a:rPr lang="en-GB" sz="2400" dirty="0">
                <a:effectLst/>
                <a:latin typeface="Cambria" panose="02040503050406030204" pitchFamily="18" charset="0"/>
              </a:rPr>
              <a:t>,</a:t>
            </a:r>
            <a:br>
              <a:rPr lang="en-GB" sz="2400" dirty="0">
                <a:effectLst/>
                <a:latin typeface="Cambria" panose="02040503050406030204" pitchFamily="18" charset="0"/>
              </a:rPr>
            </a:br>
            <a:r>
              <a:rPr lang="en-GB" sz="2400" dirty="0">
                <a:effectLst/>
                <a:latin typeface="Cambria" panose="02040503050406030204" pitchFamily="18" charset="0"/>
              </a:rPr>
              <a:t>	2) </a:t>
            </a:r>
            <a:r>
              <a:rPr lang="en-GB" sz="2400" dirty="0" err="1">
                <a:effectLst/>
                <a:latin typeface="Cambria" panose="02040503050406030204" pitchFamily="18" charset="0"/>
              </a:rPr>
              <a:t>mellan</a:t>
            </a:r>
            <a:r>
              <a:rPr lang="en-GB" sz="2400" dirty="0">
                <a:effectLst/>
                <a:latin typeface="Cambria" panose="02040503050406030204" pitchFamily="18" charset="0"/>
              </a:rPr>
              <a:t> </a:t>
            </a:r>
            <a:r>
              <a:rPr lang="en-GB" sz="2400" dirty="0" err="1">
                <a:effectLst/>
                <a:latin typeface="Cambria" panose="02040503050406030204" pitchFamily="18" charset="0"/>
              </a:rPr>
              <a:t>båtar</a:t>
            </a:r>
            <a:r>
              <a:rPr lang="en-GB" sz="2400" dirty="0">
                <a:effectLst/>
                <a:latin typeface="Cambria" panose="02040503050406030204" pitchFamily="18" charset="0"/>
              </a:rPr>
              <a:t> </a:t>
            </a:r>
            <a:r>
              <a:rPr lang="en-GB" sz="2400" dirty="0" err="1">
                <a:effectLst/>
                <a:latin typeface="Cambria" panose="02040503050406030204" pitchFamily="18" charset="0"/>
              </a:rPr>
              <a:t>för</a:t>
            </a:r>
            <a:r>
              <a:rPr lang="en-GB" sz="2400" dirty="0">
                <a:effectLst/>
                <a:latin typeface="Cambria" panose="02040503050406030204" pitchFamily="18" charset="0"/>
              </a:rPr>
              <a:t> </a:t>
            </a:r>
            <a:r>
              <a:rPr lang="en-GB" sz="2400" dirty="0" err="1">
                <a:effectLst/>
                <a:latin typeface="Cambria" panose="02040503050406030204" pitchFamily="18" charset="0"/>
              </a:rPr>
              <a:t>olika</a:t>
            </a:r>
            <a:r>
              <a:rPr lang="en-GB" sz="2400" dirty="0">
                <a:effectLst/>
                <a:latin typeface="Cambria" panose="02040503050406030204" pitchFamily="18" charset="0"/>
              </a:rPr>
              <a:t> </a:t>
            </a:r>
            <a:r>
              <a:rPr lang="en-GB" sz="2400" i="1" dirty="0" err="1">
                <a:effectLst/>
                <a:latin typeface="Cambria" panose="02040503050406030204" pitchFamily="18" charset="0"/>
              </a:rPr>
              <a:t>halsar</a:t>
            </a:r>
            <a:r>
              <a:rPr lang="en-GB" sz="2400" i="1" dirty="0">
                <a:effectLst/>
                <a:latin typeface="Cambria" panose="02040503050406030204" pitchFamily="18" charset="0"/>
              </a:rPr>
              <a:t> </a:t>
            </a:r>
            <a:r>
              <a:rPr lang="en-GB" sz="2400" dirty="0" err="1">
                <a:effectLst/>
                <a:latin typeface="Cambria" panose="02040503050406030204" pitchFamily="18" charset="0"/>
              </a:rPr>
              <a:t>när</a:t>
            </a:r>
            <a:r>
              <a:rPr lang="en-GB" sz="2400" dirty="0">
                <a:effectLst/>
                <a:latin typeface="Cambria" panose="02040503050406030204" pitchFamily="18" charset="0"/>
              </a:rPr>
              <a:t> </a:t>
            </a:r>
            <a:r>
              <a:rPr lang="en-GB" sz="2400" i="1" dirty="0" err="1">
                <a:effectLst/>
                <a:latin typeface="Cambria" panose="02040503050406030204" pitchFamily="18" charset="0"/>
              </a:rPr>
              <a:t>tillbörlig</a:t>
            </a:r>
            <a:r>
              <a:rPr lang="en-GB" sz="2400" i="1" dirty="0">
                <a:effectLst/>
                <a:latin typeface="Cambria" panose="02040503050406030204" pitchFamily="18" charset="0"/>
              </a:rPr>
              <a:t> </a:t>
            </a:r>
            <a:r>
              <a:rPr lang="en-GB" sz="2400" i="1" dirty="0" err="1">
                <a:effectLst/>
                <a:latin typeface="Cambria" panose="02040503050406030204" pitchFamily="18" charset="0"/>
              </a:rPr>
              <a:t>kurs</a:t>
            </a:r>
            <a:r>
              <a:rPr lang="en-GB" sz="2400" i="1" dirty="0">
                <a:effectLst/>
                <a:latin typeface="Cambria" panose="02040503050406030204" pitchFamily="18" charset="0"/>
              </a:rPr>
              <a:t> </a:t>
            </a:r>
            <a:r>
              <a:rPr lang="en-GB" sz="2400" dirty="0">
                <a:effectLst/>
                <a:latin typeface="Cambria" panose="02040503050406030204" pitchFamily="18" charset="0"/>
              </a:rPr>
              <a:t>vid </a:t>
            </a:r>
            <a:r>
              <a:rPr lang="en-GB" sz="2400" i="1" dirty="0" err="1">
                <a:effectLst/>
                <a:latin typeface="Cambria" panose="02040503050406030204" pitchFamily="18" charset="0"/>
              </a:rPr>
              <a:t>märket</a:t>
            </a:r>
            <a:r>
              <a:rPr lang="en-GB" sz="2400" i="1" dirty="0">
                <a:effectLst/>
                <a:latin typeface="Cambria" panose="02040503050406030204" pitchFamily="18" charset="0"/>
              </a:rPr>
              <a:t> </a:t>
            </a:r>
            <a:r>
              <a:rPr lang="en-GB" sz="2400" dirty="0" err="1">
                <a:effectLst/>
                <a:latin typeface="Cambria" panose="02040503050406030204" pitchFamily="18" charset="0"/>
              </a:rPr>
              <a:t>för</a:t>
            </a:r>
            <a:r>
              <a:rPr lang="en-GB" sz="2400" dirty="0">
                <a:effectLst/>
                <a:latin typeface="Cambria" panose="02040503050406030204" pitchFamily="18" charset="0"/>
              </a:rPr>
              <a:t> </a:t>
            </a:r>
            <a:r>
              <a:rPr lang="en-GB" sz="2400" dirty="0" err="1">
                <a:effectLst/>
                <a:latin typeface="Cambria" panose="02040503050406030204" pitchFamily="18" charset="0"/>
              </a:rPr>
              <a:t>en</a:t>
            </a:r>
            <a:r>
              <a:rPr lang="en-GB" sz="2400" dirty="0">
                <a:effectLst/>
                <a:latin typeface="Cambria" panose="02040503050406030204" pitchFamily="18" charset="0"/>
              </a:rPr>
              <a:t> </a:t>
            </a:r>
            <a:r>
              <a:rPr lang="en-GB" sz="2400" dirty="0" err="1">
                <a:effectLst/>
                <a:latin typeface="Cambria" panose="02040503050406030204" pitchFamily="18" charset="0"/>
              </a:rPr>
              <a:t>av</a:t>
            </a:r>
            <a:r>
              <a:rPr lang="en-GB" sz="2400" dirty="0">
                <a:effectLst/>
                <a:latin typeface="Cambria" panose="02040503050406030204" pitchFamily="18" charset="0"/>
              </a:rPr>
              <a:t> 	</a:t>
            </a:r>
            <a:r>
              <a:rPr lang="en-GB" sz="2400" dirty="0" err="1">
                <a:effectLst/>
                <a:latin typeface="Cambria" panose="02040503050406030204" pitchFamily="18" charset="0"/>
              </a:rPr>
              <a:t>dem</a:t>
            </a:r>
            <a:r>
              <a:rPr lang="en-GB" sz="2400" dirty="0">
                <a:effectLst/>
                <a:latin typeface="Cambria" panose="02040503050406030204" pitchFamily="18" charset="0"/>
              </a:rPr>
              <a:t>, men </a:t>
            </a:r>
            <a:r>
              <a:rPr lang="en-GB" sz="2400" dirty="0" err="1">
                <a:effectLst/>
                <a:latin typeface="Cambria" panose="02040503050406030204" pitchFamily="18" charset="0"/>
              </a:rPr>
              <a:t>inte</a:t>
            </a:r>
            <a:r>
              <a:rPr lang="en-GB" sz="2400" dirty="0">
                <a:effectLst/>
                <a:latin typeface="Cambria" panose="02040503050406030204" pitchFamily="18" charset="0"/>
              </a:rPr>
              <a:t> </a:t>
            </a:r>
            <a:r>
              <a:rPr lang="en-GB" sz="2400" dirty="0" err="1">
                <a:effectLst/>
                <a:latin typeface="Cambria" panose="02040503050406030204" pitchFamily="18" charset="0"/>
              </a:rPr>
              <a:t>för</a:t>
            </a:r>
            <a:r>
              <a:rPr lang="en-GB" sz="2400" dirty="0">
                <a:effectLst/>
                <a:latin typeface="Cambria" panose="02040503050406030204" pitchFamily="18" charset="0"/>
              </a:rPr>
              <a:t> </a:t>
            </a:r>
            <a:r>
              <a:rPr lang="en-GB" sz="2400" dirty="0" err="1">
                <a:effectLst/>
                <a:latin typeface="Cambria" panose="02040503050406030204" pitchFamily="18" charset="0"/>
              </a:rPr>
              <a:t>båda</a:t>
            </a:r>
            <a:r>
              <a:rPr lang="en-GB" sz="2400" dirty="0">
                <a:effectLst/>
                <a:latin typeface="Cambria" panose="02040503050406030204" pitchFamily="18" charset="0"/>
              </a:rPr>
              <a:t>, </a:t>
            </a:r>
            <a:r>
              <a:rPr lang="en-GB" sz="2400" dirty="0" err="1">
                <a:effectLst/>
                <a:latin typeface="Cambria" panose="02040503050406030204" pitchFamily="18" charset="0"/>
              </a:rPr>
              <a:t>innebär</a:t>
            </a:r>
            <a:r>
              <a:rPr lang="en-GB" sz="2400" dirty="0">
                <a:effectLst/>
                <a:latin typeface="Cambria" panose="02040503050406030204" pitchFamily="18" charset="0"/>
              </a:rPr>
              <a:t> </a:t>
            </a:r>
            <a:r>
              <a:rPr lang="en-GB" sz="2400" dirty="0" err="1">
                <a:effectLst/>
                <a:latin typeface="Cambria" panose="02040503050406030204" pitchFamily="18" charset="0"/>
              </a:rPr>
              <a:t>att</a:t>
            </a:r>
            <a:r>
              <a:rPr lang="en-GB" sz="2400" dirty="0">
                <a:effectLst/>
                <a:latin typeface="Cambria" panose="02040503050406030204" pitchFamily="18" charset="0"/>
              </a:rPr>
              <a:t> </a:t>
            </a:r>
            <a:r>
              <a:rPr lang="en-GB" sz="2400" dirty="0" err="1">
                <a:effectLst/>
                <a:latin typeface="Cambria" panose="02040503050406030204" pitchFamily="18" charset="0"/>
              </a:rPr>
              <a:t>stagvända</a:t>
            </a:r>
            <a:r>
              <a:rPr lang="en-GB" sz="2400" dirty="0">
                <a:effectLst/>
                <a:latin typeface="Cambria" panose="02040503050406030204" pitchFamily="18" charset="0"/>
              </a:rPr>
              <a:t>, </a:t>
            </a:r>
            <a:endParaRPr lang="en-GB" sz="2400" dirty="0"/>
          </a:p>
          <a:p>
            <a:pPr marL="0" indent="0">
              <a:buNone/>
            </a:pPr>
            <a:r>
              <a:rPr lang="en-GB" sz="2400" dirty="0">
                <a:effectLst/>
                <a:latin typeface="Cambria" panose="02040503050406030204" pitchFamily="18" charset="0"/>
              </a:rPr>
              <a:t>3)</a:t>
            </a:r>
            <a:r>
              <a:rPr lang="en-GB" sz="2400" dirty="0" err="1">
                <a:effectLst/>
                <a:latin typeface="Cambria" panose="02040503050406030204" pitchFamily="18" charset="0"/>
              </a:rPr>
              <a:t>mellan</a:t>
            </a:r>
            <a:r>
              <a:rPr lang="en-GB" sz="2400" dirty="0">
                <a:effectLst/>
                <a:latin typeface="Cambria" panose="02040503050406030204" pitchFamily="18" charset="0"/>
              </a:rPr>
              <a:t> </a:t>
            </a:r>
            <a:r>
              <a:rPr lang="en-GB" sz="2400" dirty="0" err="1">
                <a:effectLst/>
                <a:latin typeface="Cambria" panose="02040503050406030204" pitchFamily="18" charset="0"/>
              </a:rPr>
              <a:t>en</a:t>
            </a:r>
            <a:r>
              <a:rPr lang="en-GB" sz="2400" dirty="0">
                <a:effectLst/>
                <a:latin typeface="Cambria" panose="02040503050406030204" pitchFamily="18" charset="0"/>
              </a:rPr>
              <a:t> </a:t>
            </a:r>
            <a:r>
              <a:rPr lang="en-GB" sz="2400" dirty="0" err="1">
                <a:effectLst/>
                <a:latin typeface="Cambria" panose="02040503050406030204" pitchFamily="18" charset="0"/>
              </a:rPr>
              <a:t>båt</a:t>
            </a:r>
            <a:r>
              <a:rPr lang="en-GB" sz="2400" dirty="0">
                <a:effectLst/>
                <a:latin typeface="Cambria" panose="02040503050406030204" pitchFamily="18" charset="0"/>
              </a:rPr>
              <a:t> </a:t>
            </a:r>
            <a:r>
              <a:rPr lang="en-GB" sz="2400" dirty="0" err="1">
                <a:effectLst/>
                <a:latin typeface="Cambria" panose="02040503050406030204" pitchFamily="18" charset="0"/>
              </a:rPr>
              <a:t>som</a:t>
            </a:r>
            <a:r>
              <a:rPr lang="en-GB" sz="2400" dirty="0">
                <a:effectLst/>
                <a:latin typeface="Cambria" panose="02040503050406030204" pitchFamily="18" charset="0"/>
              </a:rPr>
              <a:t> </a:t>
            </a:r>
            <a:r>
              <a:rPr lang="en-GB" sz="2400" dirty="0" err="1">
                <a:effectLst/>
                <a:latin typeface="Cambria" panose="02040503050406030204" pitchFamily="18" charset="0"/>
              </a:rPr>
              <a:t>närmar</a:t>
            </a:r>
            <a:r>
              <a:rPr lang="en-GB" sz="2400" dirty="0">
                <a:effectLst/>
                <a:latin typeface="Cambria" panose="02040503050406030204" pitchFamily="18" charset="0"/>
              </a:rPr>
              <a:t> sig </a:t>
            </a:r>
            <a:r>
              <a:rPr lang="en-GB" sz="2400" i="1" dirty="0" err="1">
                <a:effectLst/>
                <a:latin typeface="Cambria" panose="02040503050406030204" pitchFamily="18" charset="0"/>
              </a:rPr>
              <a:t>märket</a:t>
            </a:r>
            <a:r>
              <a:rPr lang="en-GB" sz="2400" i="1" dirty="0">
                <a:effectLst/>
                <a:latin typeface="Cambria" panose="02040503050406030204" pitchFamily="18" charset="0"/>
              </a:rPr>
              <a:t> </a:t>
            </a:r>
            <a:r>
              <a:rPr lang="en-GB" sz="2400" dirty="0" err="1">
                <a:effectLst/>
                <a:latin typeface="Cambria" panose="02040503050406030204" pitchFamily="18" charset="0"/>
              </a:rPr>
              <a:t>och</a:t>
            </a:r>
            <a:r>
              <a:rPr lang="en-GB" sz="2400" dirty="0">
                <a:effectLst/>
                <a:latin typeface="Cambria" panose="02040503050406030204" pitchFamily="18" charset="0"/>
              </a:rPr>
              <a:t> </a:t>
            </a:r>
            <a:r>
              <a:rPr lang="en-GB" sz="2400" dirty="0" err="1">
                <a:effectLst/>
                <a:latin typeface="Cambria" panose="02040503050406030204" pitchFamily="18" charset="0"/>
              </a:rPr>
              <a:t>en</a:t>
            </a:r>
            <a:r>
              <a:rPr lang="en-GB" sz="2400" dirty="0">
                <a:effectLst/>
                <a:latin typeface="Cambria" panose="02040503050406030204" pitchFamily="18" charset="0"/>
              </a:rPr>
              <a:t> </a:t>
            </a:r>
            <a:r>
              <a:rPr lang="en-GB" sz="2400" dirty="0" err="1">
                <a:effectLst/>
                <a:latin typeface="Cambria" panose="02040503050406030204" pitchFamily="18" charset="0"/>
              </a:rPr>
              <a:t>som</a:t>
            </a:r>
            <a:r>
              <a:rPr lang="en-GB" sz="2400" dirty="0">
                <a:effectLst/>
                <a:latin typeface="Cambria" panose="02040503050406030204" pitchFamily="18" charset="0"/>
              </a:rPr>
              <a:t> </a:t>
            </a:r>
            <a:r>
              <a:rPr lang="en-GB" sz="2400" dirty="0" err="1">
                <a:effectLst/>
                <a:latin typeface="Cambria" panose="02040503050406030204" pitchFamily="18" charset="0"/>
              </a:rPr>
              <a:t>lämnar</a:t>
            </a:r>
            <a:r>
              <a:rPr lang="en-GB" sz="2400" dirty="0">
                <a:effectLst/>
                <a:latin typeface="Cambria" panose="02040503050406030204" pitchFamily="18" charset="0"/>
              </a:rPr>
              <a:t> det, </a:t>
            </a:r>
            <a:r>
              <a:rPr lang="en-GB" sz="2400" dirty="0" err="1">
                <a:effectLst/>
                <a:latin typeface="Cambria" panose="02040503050406030204" pitchFamily="18" charset="0"/>
              </a:rPr>
              <a:t>eller</a:t>
            </a:r>
            <a:r>
              <a:rPr lang="en-GB" sz="2400" dirty="0">
                <a:effectLst/>
                <a:latin typeface="Cambria" panose="02040503050406030204" pitchFamily="18" charset="0"/>
              </a:rPr>
              <a:t> </a:t>
            </a:r>
            <a:endParaRPr lang="en-GB" sz="2400" dirty="0"/>
          </a:p>
          <a:p>
            <a:pPr marL="0" indent="0">
              <a:buNone/>
            </a:pPr>
            <a:r>
              <a:rPr lang="en-GB" sz="2400" dirty="0">
                <a:solidFill>
                  <a:srgbClr val="00B050"/>
                </a:solidFill>
                <a:effectLst/>
                <a:latin typeface="Cambria" panose="02040503050406030204" pitchFamily="18" charset="0"/>
              </a:rPr>
              <a:t>4) om </a:t>
            </a:r>
            <a:r>
              <a:rPr lang="en-GB" sz="2400" i="1" dirty="0" err="1">
                <a:solidFill>
                  <a:srgbClr val="00B050"/>
                </a:solidFill>
                <a:effectLst/>
                <a:latin typeface="Cambria" panose="02040503050406030204" pitchFamily="18" charset="0"/>
              </a:rPr>
              <a:t>märket</a:t>
            </a:r>
            <a:r>
              <a:rPr lang="en-GB" sz="2400" i="1" dirty="0">
                <a:solidFill>
                  <a:srgbClr val="00B050"/>
                </a:solidFill>
                <a:effectLst/>
                <a:latin typeface="Cambria" panose="02040503050406030204" pitchFamily="18" charset="0"/>
              </a:rPr>
              <a:t> </a:t>
            </a:r>
            <a:r>
              <a:rPr lang="en-GB" sz="2400" dirty="0" err="1">
                <a:solidFill>
                  <a:srgbClr val="00B050"/>
                </a:solidFill>
                <a:effectLst/>
                <a:latin typeface="Cambria" panose="02040503050406030204" pitchFamily="18" charset="0"/>
              </a:rPr>
              <a:t>är</a:t>
            </a:r>
            <a:r>
              <a:rPr lang="en-GB" sz="2400" dirty="0">
                <a:solidFill>
                  <a:srgbClr val="00B050"/>
                </a:solidFill>
                <a:effectLst/>
                <a:latin typeface="Cambria" panose="02040503050406030204" pitchFamily="18" charset="0"/>
              </a:rPr>
              <a:t> </a:t>
            </a:r>
            <a:r>
              <a:rPr lang="en-GB" sz="2400" dirty="0" err="1">
                <a:solidFill>
                  <a:srgbClr val="00B050"/>
                </a:solidFill>
                <a:effectLst/>
                <a:latin typeface="Cambria" panose="02040503050406030204" pitchFamily="18" charset="0"/>
              </a:rPr>
              <a:t>ett</a:t>
            </a:r>
            <a:r>
              <a:rPr lang="en-GB" sz="2400" dirty="0">
                <a:solidFill>
                  <a:srgbClr val="00B050"/>
                </a:solidFill>
                <a:effectLst/>
                <a:latin typeface="Cambria" panose="02040503050406030204" pitchFamily="18" charset="0"/>
              </a:rPr>
              <a:t> </a:t>
            </a:r>
            <a:r>
              <a:rPr lang="en-GB" sz="2400" i="1" dirty="0" err="1">
                <a:solidFill>
                  <a:srgbClr val="00B050"/>
                </a:solidFill>
                <a:effectLst/>
                <a:latin typeface="Cambria" panose="02040503050406030204" pitchFamily="18" charset="0"/>
              </a:rPr>
              <a:t>längsgående</a:t>
            </a:r>
            <a:r>
              <a:rPr lang="en-GB" sz="2400" i="1" dirty="0">
                <a:solidFill>
                  <a:srgbClr val="00B050"/>
                </a:solidFill>
                <a:effectLst/>
                <a:latin typeface="Cambria" panose="02040503050406030204" pitchFamily="18" charset="0"/>
              </a:rPr>
              <a:t> hinder</a:t>
            </a:r>
            <a:r>
              <a:rPr lang="en-GB" sz="2400" dirty="0">
                <a:solidFill>
                  <a:srgbClr val="00B050"/>
                </a:solidFill>
                <a:effectLst/>
                <a:latin typeface="Cambria" panose="02040503050406030204" pitchFamily="18" charset="0"/>
              </a:rPr>
              <a:t>, då </a:t>
            </a:r>
            <a:r>
              <a:rPr lang="en-GB" sz="2400" dirty="0" err="1">
                <a:solidFill>
                  <a:srgbClr val="00B050"/>
                </a:solidFill>
                <a:effectLst/>
                <a:latin typeface="Cambria" panose="02040503050406030204" pitchFamily="18" charset="0"/>
              </a:rPr>
              <a:t>gäller</a:t>
            </a:r>
            <a:r>
              <a:rPr lang="en-GB" sz="2400" dirty="0">
                <a:solidFill>
                  <a:srgbClr val="00B050"/>
                </a:solidFill>
                <a:effectLst/>
                <a:latin typeface="Cambria" panose="02040503050406030204" pitchFamily="18" charset="0"/>
              </a:rPr>
              <a:t> regel 19. </a:t>
            </a:r>
            <a:endParaRPr lang="en-GB" sz="2400" dirty="0">
              <a:solidFill>
                <a:srgbClr val="00B050"/>
              </a:solidFill>
            </a:endParaRPr>
          </a:p>
          <a:p>
            <a:endParaRPr lang="en-FI" sz="2400" dirty="0"/>
          </a:p>
        </p:txBody>
      </p:sp>
    </p:spTree>
    <p:extLst>
      <p:ext uri="{BB962C8B-B14F-4D97-AF65-F5344CB8AC3E}">
        <p14:creationId xmlns:p14="http://schemas.microsoft.com/office/powerpoint/2010/main" val="308817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 shot of a game&#10;&#10;Description automatically generated">
            <a:extLst>
              <a:ext uri="{FF2B5EF4-FFF2-40B4-BE49-F238E27FC236}">
                <a16:creationId xmlns:a16="http://schemas.microsoft.com/office/drawing/2014/main" id="{522E4C4E-8EB9-DCD0-C63B-E11176A9F414}"/>
              </a:ext>
            </a:extLst>
          </p:cNvPr>
          <p:cNvPicPr>
            <a:picLocks noChangeAspect="1"/>
          </p:cNvPicPr>
          <p:nvPr/>
        </p:nvPicPr>
        <p:blipFill>
          <a:blip r:embed="rId2"/>
          <a:stretch>
            <a:fillRect/>
          </a:stretch>
        </p:blipFill>
        <p:spPr>
          <a:xfrm>
            <a:off x="643467" y="1211837"/>
            <a:ext cx="5294716" cy="4434323"/>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screen shot of a diagram&#10;&#10;Description automatically generated">
            <a:extLst>
              <a:ext uri="{FF2B5EF4-FFF2-40B4-BE49-F238E27FC236}">
                <a16:creationId xmlns:a16="http://schemas.microsoft.com/office/drawing/2014/main" id="{E53822CE-E07A-DA5D-3EAD-0A09E5ABE915}"/>
              </a:ext>
            </a:extLst>
          </p:cNvPr>
          <p:cNvPicPr>
            <a:picLocks noChangeAspect="1"/>
          </p:cNvPicPr>
          <p:nvPr/>
        </p:nvPicPr>
        <p:blipFill>
          <a:blip r:embed="rId3"/>
          <a:stretch>
            <a:fillRect/>
          </a:stretch>
        </p:blipFill>
        <p:spPr>
          <a:xfrm>
            <a:off x="6253817" y="1000050"/>
            <a:ext cx="5294715" cy="4857900"/>
          </a:xfrm>
          <a:prstGeom prst="rect">
            <a:avLst/>
          </a:prstGeom>
        </p:spPr>
      </p:pic>
    </p:spTree>
    <p:extLst>
      <p:ext uri="{BB962C8B-B14F-4D97-AF65-F5344CB8AC3E}">
        <p14:creationId xmlns:p14="http://schemas.microsoft.com/office/powerpoint/2010/main" val="608435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F4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lighthouse on a rocky island surrounded by boats&#10;&#10;Description automatically generated">
            <a:extLst>
              <a:ext uri="{FF2B5EF4-FFF2-40B4-BE49-F238E27FC236}">
                <a16:creationId xmlns:a16="http://schemas.microsoft.com/office/drawing/2014/main" id="{B53D6AE6-52C7-A919-4E33-3BDF06953D3C}"/>
              </a:ext>
            </a:extLst>
          </p:cNvPr>
          <p:cNvPicPr>
            <a:picLocks noChangeAspect="1"/>
          </p:cNvPicPr>
          <p:nvPr/>
        </p:nvPicPr>
        <p:blipFill>
          <a:blip r:embed="rId2"/>
          <a:stretch>
            <a:fillRect/>
          </a:stretch>
        </p:blipFill>
        <p:spPr>
          <a:xfrm>
            <a:off x="1843278" y="643467"/>
            <a:ext cx="8505443" cy="5571066"/>
          </a:xfrm>
          <a:prstGeom prst="rect">
            <a:avLst/>
          </a:prstGeom>
        </p:spPr>
      </p:pic>
    </p:spTree>
    <p:extLst>
      <p:ext uri="{BB962C8B-B14F-4D97-AF65-F5344CB8AC3E}">
        <p14:creationId xmlns:p14="http://schemas.microsoft.com/office/powerpoint/2010/main" val="686093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0B37D5-D5DD-AE69-9470-8B4A1BD00D80}"/>
              </a:ext>
            </a:extLst>
          </p:cNvPr>
          <p:cNvSpPr>
            <a:spLocks noGrp="1"/>
          </p:cNvSpPr>
          <p:nvPr>
            <p:ph type="title"/>
          </p:nvPr>
        </p:nvSpPr>
        <p:spPr>
          <a:xfrm>
            <a:off x="808638" y="386930"/>
            <a:ext cx="9236700" cy="1188950"/>
          </a:xfrm>
        </p:spPr>
        <p:txBody>
          <a:bodyPr anchor="b">
            <a:normAutofit fontScale="90000"/>
          </a:bodyPr>
          <a:lstStyle/>
          <a:p>
            <a:r>
              <a:rPr lang="en-FI" sz="5400" dirty="0"/>
              <a:t>18.2 Ge märkesplats</a:t>
            </a:r>
            <a:br>
              <a:rPr lang="en-FI" sz="5400" dirty="0"/>
            </a:br>
            <a:r>
              <a:rPr lang="en-GB" sz="2000" dirty="0"/>
              <a:t>Om </a:t>
            </a:r>
            <a:r>
              <a:rPr lang="en-GB" sz="2000" dirty="0" err="1"/>
              <a:t>båtarna</a:t>
            </a:r>
            <a:r>
              <a:rPr lang="en-GB" sz="2000" dirty="0"/>
              <a:t> </a:t>
            </a:r>
            <a:r>
              <a:rPr lang="en-GB" sz="2000" dirty="0" err="1"/>
              <a:t>inte</a:t>
            </a:r>
            <a:r>
              <a:rPr lang="en-GB" sz="2000" dirty="0"/>
              <a:t> </a:t>
            </a:r>
            <a:r>
              <a:rPr lang="en-GB" sz="2000" dirty="0" err="1"/>
              <a:t>överlappar</a:t>
            </a:r>
            <a:r>
              <a:rPr lang="en-GB" sz="2000" dirty="0"/>
              <a:t> </a:t>
            </a:r>
            <a:r>
              <a:rPr lang="en-GB" sz="2000" dirty="0" err="1"/>
              <a:t>varandra</a:t>
            </a:r>
            <a:r>
              <a:rPr lang="en-GB" sz="2000" dirty="0"/>
              <a:t> </a:t>
            </a:r>
            <a:r>
              <a:rPr lang="en-GB" sz="2000" dirty="0" err="1"/>
              <a:t>får</a:t>
            </a:r>
            <a:r>
              <a:rPr lang="en-GB" sz="2000" dirty="0"/>
              <a:t> den </a:t>
            </a:r>
            <a:r>
              <a:rPr lang="en-GB" sz="2000" b="1" dirty="0" err="1"/>
              <a:t>första</a:t>
            </a:r>
            <a:r>
              <a:rPr lang="en-GB" sz="2000" b="1" dirty="0"/>
              <a:t> </a:t>
            </a:r>
            <a:r>
              <a:rPr lang="en-GB" sz="2000" b="1" dirty="0" err="1"/>
              <a:t>av</a:t>
            </a:r>
            <a:r>
              <a:rPr lang="en-GB" sz="2000" b="1" dirty="0"/>
              <a:t> </a:t>
            </a:r>
            <a:r>
              <a:rPr lang="en-GB" sz="2000" b="1" dirty="0" err="1"/>
              <a:t>två</a:t>
            </a:r>
            <a:r>
              <a:rPr lang="en-GB" sz="2000" b="1" dirty="0"/>
              <a:t> </a:t>
            </a:r>
            <a:r>
              <a:rPr lang="en-GB" sz="2000" b="1" dirty="0" err="1"/>
              <a:t>båtar</a:t>
            </a:r>
            <a:r>
              <a:rPr lang="en-GB" sz="2000" b="1" dirty="0"/>
              <a:t> </a:t>
            </a:r>
            <a:r>
              <a:rPr lang="en-GB" sz="2000" b="1" dirty="0" err="1"/>
              <a:t>som</a:t>
            </a:r>
            <a:r>
              <a:rPr lang="en-GB" sz="2000" b="1" dirty="0"/>
              <a:t> </a:t>
            </a:r>
            <a:r>
              <a:rPr lang="en-GB" sz="2000" b="1" dirty="0" err="1"/>
              <a:t>når</a:t>
            </a:r>
            <a:r>
              <a:rPr lang="en-GB" sz="2000" b="1" dirty="0"/>
              <a:t> </a:t>
            </a:r>
            <a:r>
              <a:rPr lang="en-GB" sz="2000" b="1" dirty="0" err="1"/>
              <a:t>zonen</a:t>
            </a:r>
            <a:r>
              <a:rPr lang="en-GB" sz="2000" b="1" dirty="0"/>
              <a:t> </a:t>
            </a:r>
            <a:r>
              <a:rPr lang="en-GB" sz="2000" dirty="0" err="1"/>
              <a:t>märkesutrymme</a:t>
            </a:r>
            <a:r>
              <a:rPr lang="en-GB" sz="2000" dirty="0"/>
              <a:t>.</a:t>
            </a:r>
            <a:endParaRPr lang="en-FI"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5DC3D4-4D7A-20D1-C57B-F95B411BAA28}"/>
              </a:ext>
            </a:extLst>
          </p:cNvPr>
          <p:cNvSpPr>
            <a:spLocks noGrp="1"/>
          </p:cNvSpPr>
          <p:nvPr>
            <p:ph idx="1"/>
          </p:nvPr>
        </p:nvSpPr>
        <p:spPr>
          <a:xfrm>
            <a:off x="793660" y="2599509"/>
            <a:ext cx="10143668" cy="3435531"/>
          </a:xfrm>
        </p:spPr>
        <p:txBody>
          <a:bodyPr anchor="ctr">
            <a:normAutofit/>
          </a:bodyPr>
          <a:lstStyle/>
          <a:p>
            <a:pPr marL="0" indent="0">
              <a:buNone/>
            </a:pPr>
            <a:r>
              <a:rPr lang="en-GB" sz="1300" dirty="0"/>
              <a:t>18.2 Ge </a:t>
            </a:r>
            <a:r>
              <a:rPr lang="en-GB" sz="1300" dirty="0" err="1"/>
              <a:t>märkesplats</a:t>
            </a:r>
            <a:endParaRPr lang="en-GB" sz="1300" dirty="0"/>
          </a:p>
          <a:p>
            <a:pPr marL="0" indent="0">
              <a:buNone/>
            </a:pPr>
            <a:r>
              <a:rPr lang="en-GB" sz="1300" dirty="0"/>
              <a:t>a) </a:t>
            </a:r>
            <a:r>
              <a:rPr lang="en-GB" sz="1300" dirty="0" err="1"/>
              <a:t>När</a:t>
            </a:r>
            <a:r>
              <a:rPr lang="en-GB" sz="1300" dirty="0"/>
              <a:t> den </a:t>
            </a:r>
            <a:r>
              <a:rPr lang="en-GB" sz="1300" dirty="0" err="1"/>
              <a:t>första</a:t>
            </a:r>
            <a:r>
              <a:rPr lang="en-GB" sz="1300" dirty="0"/>
              <a:t> </a:t>
            </a:r>
            <a:r>
              <a:rPr lang="en-GB" sz="1300" dirty="0" err="1"/>
              <a:t>av</a:t>
            </a:r>
            <a:r>
              <a:rPr lang="en-GB" sz="1300" dirty="0"/>
              <a:t> </a:t>
            </a:r>
            <a:r>
              <a:rPr lang="en-GB" sz="1300" dirty="0" err="1"/>
              <a:t>två</a:t>
            </a:r>
            <a:r>
              <a:rPr lang="en-GB" sz="1300" dirty="0"/>
              <a:t> </a:t>
            </a:r>
            <a:r>
              <a:rPr lang="en-GB" sz="1300" dirty="0" err="1"/>
              <a:t>båtar</a:t>
            </a:r>
            <a:r>
              <a:rPr lang="en-GB" sz="1300" dirty="0"/>
              <a:t> </a:t>
            </a:r>
            <a:r>
              <a:rPr lang="en-GB" sz="1300" dirty="0" err="1"/>
              <a:t>når</a:t>
            </a:r>
            <a:r>
              <a:rPr lang="en-GB" sz="1300" dirty="0"/>
              <a:t> </a:t>
            </a:r>
            <a:r>
              <a:rPr lang="en-GB" sz="1300" dirty="0" err="1"/>
              <a:t>zonen</a:t>
            </a:r>
            <a:r>
              <a:rPr lang="en-GB" sz="1300" dirty="0"/>
              <a:t>,</a:t>
            </a:r>
          </a:p>
          <a:p>
            <a:pPr marL="0" indent="0">
              <a:buNone/>
            </a:pPr>
            <a:r>
              <a:rPr lang="en-GB" sz="1300" dirty="0"/>
              <a:t>	1) om </a:t>
            </a:r>
            <a:r>
              <a:rPr lang="en-GB" sz="1300" dirty="0" err="1"/>
              <a:t>båtarna</a:t>
            </a:r>
            <a:r>
              <a:rPr lang="en-GB" sz="1300" dirty="0"/>
              <a:t> </a:t>
            </a:r>
            <a:r>
              <a:rPr lang="en-GB" sz="1300" dirty="0" err="1"/>
              <a:t>överlappar</a:t>
            </a:r>
            <a:r>
              <a:rPr lang="en-GB" sz="1300" dirty="0"/>
              <a:t> </a:t>
            </a:r>
            <a:r>
              <a:rPr lang="en-GB" sz="1300" dirty="0" err="1"/>
              <a:t>varandra</a:t>
            </a:r>
            <a:r>
              <a:rPr lang="en-GB" sz="1300" dirty="0"/>
              <a:t>, ska den </a:t>
            </a:r>
            <a:r>
              <a:rPr lang="en-GB" sz="1300" dirty="0" err="1"/>
              <a:t>som</a:t>
            </a:r>
            <a:r>
              <a:rPr lang="en-GB" sz="1300" dirty="0"/>
              <a:t> </a:t>
            </a:r>
            <a:r>
              <a:rPr lang="en-GB" sz="1300" dirty="0" err="1"/>
              <a:t>då</a:t>
            </a:r>
            <a:r>
              <a:rPr lang="en-GB" sz="1300" dirty="0"/>
              <a:t> var </a:t>
            </a:r>
            <a:r>
              <a:rPr lang="en-GB" sz="1300" dirty="0" err="1"/>
              <a:t>ytterbåt</a:t>
            </a:r>
            <a:r>
              <a:rPr lang="en-GB" sz="1300" dirty="0"/>
              <a:t> </a:t>
            </a:r>
            <a:r>
              <a:rPr lang="en-GB" sz="1300" dirty="0" err="1"/>
              <a:t>ge</a:t>
            </a:r>
            <a:r>
              <a:rPr lang="en-GB" sz="1300" dirty="0"/>
              <a:t> </a:t>
            </a:r>
            <a:r>
              <a:rPr lang="en-GB" sz="1300" dirty="0" err="1"/>
              <a:t>innerbåten</a:t>
            </a:r>
            <a:r>
              <a:rPr lang="en-GB" sz="1300" dirty="0"/>
              <a:t> </a:t>
            </a:r>
            <a:r>
              <a:rPr lang="en-GB" sz="1300" dirty="0" err="1"/>
              <a:t>märkesplats</a:t>
            </a:r>
            <a:r>
              <a:rPr lang="en-GB" sz="1300" dirty="0"/>
              <a:t>,</a:t>
            </a:r>
          </a:p>
          <a:p>
            <a:pPr marL="0" indent="0">
              <a:buNone/>
            </a:pPr>
            <a:r>
              <a:rPr lang="en-GB" sz="1300" dirty="0"/>
              <a:t>	2) om </a:t>
            </a:r>
            <a:r>
              <a:rPr lang="en-GB" sz="1300" dirty="0" err="1"/>
              <a:t>båtarna</a:t>
            </a:r>
            <a:r>
              <a:rPr lang="en-GB" sz="1300" dirty="0"/>
              <a:t> </a:t>
            </a:r>
            <a:r>
              <a:rPr lang="en-GB" sz="1300" dirty="0" err="1"/>
              <a:t>inte</a:t>
            </a:r>
            <a:r>
              <a:rPr lang="en-GB" sz="1300" dirty="0"/>
              <a:t> </a:t>
            </a:r>
            <a:r>
              <a:rPr lang="en-GB" sz="1300" dirty="0" err="1"/>
              <a:t>överlappar</a:t>
            </a:r>
            <a:r>
              <a:rPr lang="en-GB" sz="1300" dirty="0"/>
              <a:t> </a:t>
            </a:r>
            <a:r>
              <a:rPr lang="en-GB" sz="1300" dirty="0" err="1"/>
              <a:t>varandra</a:t>
            </a:r>
            <a:r>
              <a:rPr lang="en-GB" sz="1300" dirty="0"/>
              <a:t>, </a:t>
            </a:r>
            <a:r>
              <a:rPr lang="en-GB" sz="1300" b="1" dirty="0"/>
              <a:t>ska </a:t>
            </a:r>
            <a:r>
              <a:rPr lang="en-GB" sz="1300" b="1" dirty="0" err="1"/>
              <a:t>båten</a:t>
            </a:r>
            <a:r>
              <a:rPr lang="en-GB" sz="1300" b="1" dirty="0"/>
              <a:t> </a:t>
            </a:r>
            <a:r>
              <a:rPr lang="en-GB" sz="1300" b="1" dirty="0" err="1"/>
              <a:t>som</a:t>
            </a:r>
            <a:r>
              <a:rPr lang="en-GB" sz="1300" b="1" dirty="0"/>
              <a:t> vid det </a:t>
            </a:r>
            <a:r>
              <a:rPr lang="en-GB" sz="1300" b="1" dirty="0" err="1"/>
              <a:t>tillfället</a:t>
            </a:r>
            <a:r>
              <a:rPr lang="en-GB" sz="1300" b="1" dirty="0"/>
              <a:t> </a:t>
            </a:r>
            <a:r>
              <a:rPr lang="en-GB" sz="1300" b="1" dirty="0" err="1"/>
              <a:t>inte</a:t>
            </a:r>
            <a:r>
              <a:rPr lang="en-GB" sz="1300" b="1" dirty="0"/>
              <a:t> </a:t>
            </a:r>
            <a:r>
              <a:rPr lang="en-GB" sz="1300" b="1" dirty="0" err="1"/>
              <a:t>har</a:t>
            </a:r>
            <a:r>
              <a:rPr lang="en-GB" sz="1300" b="1" dirty="0"/>
              <a:t> </a:t>
            </a:r>
            <a:r>
              <a:rPr lang="en-GB" sz="1300" b="1" dirty="0" err="1"/>
              <a:t>nått</a:t>
            </a:r>
            <a:r>
              <a:rPr lang="en-GB" sz="1300" b="1" dirty="0"/>
              <a:t> </a:t>
            </a:r>
            <a:r>
              <a:rPr lang="en-GB" sz="1300" b="1" dirty="0" err="1"/>
              <a:t>zonen</a:t>
            </a:r>
            <a:r>
              <a:rPr lang="en-GB" sz="1300" b="1" dirty="0"/>
              <a:t> </a:t>
            </a:r>
            <a:r>
              <a:rPr lang="en-GB" sz="1300" b="1" dirty="0" err="1"/>
              <a:t>ge</a:t>
            </a:r>
            <a:r>
              <a:rPr lang="en-GB" sz="1300" b="1" dirty="0"/>
              <a:t> den </a:t>
            </a:r>
            <a:r>
              <a:rPr lang="en-GB" sz="1300" b="1" dirty="0" err="1"/>
              <a:t>andra</a:t>
            </a:r>
            <a:r>
              <a:rPr lang="en-GB" sz="1300" b="1" dirty="0"/>
              <a:t> </a:t>
            </a:r>
            <a:r>
              <a:rPr lang="en-GB" sz="1300" b="1" dirty="0" err="1"/>
              <a:t>båten</a:t>
            </a:r>
            <a:r>
              <a:rPr lang="en-GB" sz="1300" b="1" dirty="0"/>
              <a:t> 	</a:t>
            </a:r>
            <a:r>
              <a:rPr lang="en-GB" sz="1300" b="1" dirty="0" err="1"/>
              <a:t>märkesplats</a:t>
            </a:r>
            <a:r>
              <a:rPr lang="en-GB" sz="1300" b="1" dirty="0"/>
              <a:t>.</a:t>
            </a:r>
          </a:p>
          <a:p>
            <a:pPr marL="0" indent="0">
              <a:buNone/>
            </a:pPr>
            <a:r>
              <a:rPr lang="en-GB" sz="1300" dirty="0" err="1"/>
              <a:t>När</a:t>
            </a:r>
            <a:r>
              <a:rPr lang="en-GB" sz="1300" dirty="0"/>
              <a:t> </a:t>
            </a:r>
            <a:r>
              <a:rPr lang="en-GB" sz="1300" dirty="0" err="1"/>
              <a:t>en</a:t>
            </a:r>
            <a:r>
              <a:rPr lang="en-GB" sz="1300" dirty="0"/>
              <a:t> </a:t>
            </a:r>
            <a:r>
              <a:rPr lang="en-GB" sz="1300" dirty="0" err="1"/>
              <a:t>båt</a:t>
            </a:r>
            <a:r>
              <a:rPr lang="en-GB" sz="1300" dirty="0"/>
              <a:t> ska </a:t>
            </a:r>
            <a:r>
              <a:rPr lang="en-GB" sz="1300" dirty="0" err="1"/>
              <a:t>ge</a:t>
            </a:r>
            <a:r>
              <a:rPr lang="en-GB" sz="1300" dirty="0"/>
              <a:t> </a:t>
            </a:r>
            <a:r>
              <a:rPr lang="en-GB" sz="1300" dirty="0" err="1"/>
              <a:t>märkesplats</a:t>
            </a:r>
            <a:r>
              <a:rPr lang="en-GB" sz="1300" dirty="0"/>
              <a:t> </a:t>
            </a:r>
            <a:r>
              <a:rPr lang="en-GB" sz="1300" dirty="0" err="1"/>
              <a:t>enligt</a:t>
            </a:r>
            <a:r>
              <a:rPr lang="en-GB" sz="1300" dirty="0"/>
              <a:t> den </a:t>
            </a:r>
            <a:r>
              <a:rPr lang="en-GB" sz="1300" dirty="0" err="1"/>
              <a:t>här</a:t>
            </a:r>
            <a:r>
              <a:rPr lang="en-GB" sz="1300" dirty="0"/>
              <a:t> </a:t>
            </a:r>
            <a:r>
              <a:rPr lang="en-GB" sz="1300" dirty="0" err="1"/>
              <a:t>regeln</a:t>
            </a:r>
            <a:r>
              <a:rPr lang="en-GB" sz="1300" dirty="0"/>
              <a:t>, ska den </a:t>
            </a:r>
            <a:r>
              <a:rPr lang="en-GB" sz="1300" dirty="0" err="1"/>
              <a:t>fortsätta</a:t>
            </a:r>
            <a:r>
              <a:rPr lang="en-GB" sz="1300" dirty="0"/>
              <a:t> </a:t>
            </a:r>
            <a:r>
              <a:rPr lang="en-GB" sz="1300" dirty="0" err="1"/>
              <a:t>göra</a:t>
            </a:r>
            <a:r>
              <a:rPr lang="en-GB" sz="1300" dirty="0"/>
              <a:t> det </a:t>
            </a:r>
            <a:r>
              <a:rPr lang="en-GB" sz="1300" dirty="0" err="1"/>
              <a:t>så</a:t>
            </a:r>
            <a:r>
              <a:rPr lang="en-GB" sz="1300" dirty="0"/>
              <a:t> </a:t>
            </a:r>
            <a:r>
              <a:rPr lang="en-GB" sz="1300" dirty="0" err="1"/>
              <a:t>länge</a:t>
            </a:r>
            <a:r>
              <a:rPr lang="en-GB" sz="1300" dirty="0"/>
              <a:t> den </a:t>
            </a:r>
            <a:r>
              <a:rPr lang="en-GB" sz="1300" dirty="0" err="1"/>
              <a:t>här</a:t>
            </a:r>
            <a:r>
              <a:rPr lang="en-GB" sz="1300" dirty="0"/>
              <a:t> </a:t>
            </a:r>
            <a:r>
              <a:rPr lang="en-GB" sz="1300" dirty="0" err="1"/>
              <a:t>regeln</a:t>
            </a:r>
            <a:r>
              <a:rPr lang="en-GB" sz="1300" dirty="0"/>
              <a:t> </a:t>
            </a:r>
            <a:r>
              <a:rPr lang="en-GB" sz="1300" dirty="0" err="1"/>
              <a:t>gäller</a:t>
            </a:r>
            <a:r>
              <a:rPr lang="en-GB" sz="1300" dirty="0"/>
              <a:t>, </a:t>
            </a:r>
            <a:r>
              <a:rPr lang="en-GB" sz="1300" dirty="0" err="1"/>
              <a:t>även</a:t>
            </a:r>
            <a:r>
              <a:rPr lang="en-GB" sz="1300" dirty="0"/>
              <a:t> om </a:t>
            </a:r>
            <a:r>
              <a:rPr lang="en-GB" sz="1300" dirty="0" err="1"/>
              <a:t>senare</a:t>
            </a:r>
            <a:r>
              <a:rPr lang="en-GB" sz="1300" dirty="0"/>
              <a:t> </a:t>
            </a:r>
            <a:r>
              <a:rPr lang="en-GB" sz="1300" dirty="0" err="1"/>
              <a:t>en</a:t>
            </a:r>
            <a:r>
              <a:rPr lang="en-GB" sz="1300" dirty="0"/>
              <a:t> </a:t>
            </a:r>
            <a:r>
              <a:rPr lang="en-GB" sz="1300" dirty="0" err="1"/>
              <a:t>överlapp</a:t>
            </a:r>
            <a:r>
              <a:rPr lang="en-GB" sz="1300" dirty="0"/>
              <a:t> </a:t>
            </a:r>
            <a:r>
              <a:rPr lang="en-GB" sz="1300" dirty="0" err="1"/>
              <a:t>bryts</a:t>
            </a:r>
            <a:r>
              <a:rPr lang="en-GB" sz="1300" dirty="0"/>
              <a:t> </a:t>
            </a:r>
            <a:r>
              <a:rPr lang="en-GB" sz="1300" dirty="0" err="1"/>
              <a:t>eller</a:t>
            </a:r>
            <a:r>
              <a:rPr lang="en-GB" sz="1300" dirty="0"/>
              <a:t> </a:t>
            </a:r>
            <a:r>
              <a:rPr lang="en-GB" sz="1300" dirty="0" err="1"/>
              <a:t>en</a:t>
            </a:r>
            <a:r>
              <a:rPr lang="en-GB" sz="1300" dirty="0"/>
              <a:t> </a:t>
            </a:r>
            <a:r>
              <a:rPr lang="en-GB" sz="1300" dirty="0" err="1"/>
              <a:t>ny</a:t>
            </a:r>
            <a:r>
              <a:rPr lang="en-GB" sz="1300" dirty="0"/>
              <a:t> </a:t>
            </a:r>
            <a:r>
              <a:rPr lang="en-GB" sz="1300" dirty="0" err="1"/>
              <a:t>överlapp</a:t>
            </a:r>
            <a:r>
              <a:rPr lang="en-GB" sz="1300" dirty="0"/>
              <a:t> </a:t>
            </a:r>
            <a:r>
              <a:rPr lang="en-GB" sz="1300" dirty="0" err="1"/>
              <a:t>börjar</a:t>
            </a:r>
            <a:r>
              <a:rPr lang="en-GB" sz="1300" dirty="0"/>
              <a:t>.</a:t>
            </a:r>
          </a:p>
          <a:p>
            <a:pPr marL="0" indent="0">
              <a:buNone/>
            </a:pPr>
            <a:r>
              <a:rPr lang="en-GB" sz="1300" dirty="0"/>
              <a:t>b) Regel 18.2a </a:t>
            </a:r>
            <a:r>
              <a:rPr lang="en-GB" sz="1300" dirty="0" err="1"/>
              <a:t>gäller</a:t>
            </a:r>
            <a:r>
              <a:rPr lang="en-GB" sz="1300" dirty="0"/>
              <a:t> </a:t>
            </a:r>
            <a:r>
              <a:rPr lang="en-GB" sz="1300" dirty="0" err="1"/>
              <a:t>inte</a:t>
            </a:r>
            <a:r>
              <a:rPr lang="en-GB" sz="1300" dirty="0"/>
              <a:t> </a:t>
            </a:r>
            <a:r>
              <a:rPr lang="en-GB" sz="1300" dirty="0" err="1"/>
              <a:t>längre</a:t>
            </a:r>
            <a:r>
              <a:rPr lang="en-GB" sz="1300" dirty="0"/>
              <a:t> om </a:t>
            </a:r>
            <a:r>
              <a:rPr lang="en-GB" sz="1300" dirty="0" err="1"/>
              <a:t>båten</a:t>
            </a:r>
            <a:r>
              <a:rPr lang="en-GB" sz="1300" dirty="0"/>
              <a:t> </a:t>
            </a:r>
            <a:r>
              <a:rPr lang="en-GB" sz="1300" dirty="0" err="1"/>
              <a:t>som</a:t>
            </a:r>
            <a:r>
              <a:rPr lang="en-GB" sz="1300" dirty="0"/>
              <a:t> </a:t>
            </a:r>
            <a:r>
              <a:rPr lang="en-GB" sz="1300" dirty="0" err="1"/>
              <a:t>har</a:t>
            </a:r>
            <a:r>
              <a:rPr lang="en-GB" sz="1300" dirty="0"/>
              <a:t> </a:t>
            </a:r>
            <a:r>
              <a:rPr lang="en-GB" sz="1300" dirty="0" err="1"/>
              <a:t>rätt</a:t>
            </a:r>
            <a:r>
              <a:rPr lang="en-GB" sz="1300" dirty="0"/>
              <a:t> till </a:t>
            </a:r>
            <a:r>
              <a:rPr lang="en-GB" sz="1300" dirty="0" err="1"/>
              <a:t>märkesplats</a:t>
            </a:r>
            <a:r>
              <a:rPr lang="en-GB" sz="1300" dirty="0"/>
              <a:t> </a:t>
            </a:r>
            <a:r>
              <a:rPr lang="en-GB" sz="1300" u="sng" dirty="0" err="1"/>
              <a:t>passerar</a:t>
            </a:r>
            <a:r>
              <a:rPr lang="en-GB" sz="1300" u="sng" dirty="0"/>
              <a:t> </a:t>
            </a:r>
            <a:r>
              <a:rPr lang="en-GB" sz="1300" u="sng" dirty="0" err="1"/>
              <a:t>vindögat</a:t>
            </a:r>
            <a:r>
              <a:rPr lang="en-GB" sz="1300" u="sng" dirty="0"/>
              <a:t> </a:t>
            </a:r>
            <a:r>
              <a:rPr lang="en-GB" sz="1300" dirty="0" err="1"/>
              <a:t>eller</a:t>
            </a:r>
            <a:r>
              <a:rPr lang="en-GB" sz="1300" dirty="0"/>
              <a:t> </a:t>
            </a:r>
            <a:r>
              <a:rPr lang="en-GB" sz="1300" u="sng" dirty="0" err="1"/>
              <a:t>lämnar</a:t>
            </a:r>
            <a:r>
              <a:rPr lang="en-GB" sz="1300" u="sng" dirty="0"/>
              <a:t> </a:t>
            </a:r>
            <a:r>
              <a:rPr lang="en-GB" sz="1300" u="sng" dirty="0" err="1"/>
              <a:t>zonen</a:t>
            </a:r>
            <a:r>
              <a:rPr lang="en-GB" sz="1300" dirty="0"/>
              <a:t>.</a:t>
            </a:r>
          </a:p>
          <a:p>
            <a:pPr marL="0" indent="0">
              <a:buNone/>
            </a:pPr>
            <a:r>
              <a:rPr lang="en-GB" sz="1300" dirty="0"/>
              <a:t>c) </a:t>
            </a:r>
            <a:r>
              <a:rPr lang="en-GB" sz="1300" dirty="0" err="1"/>
              <a:t>När</a:t>
            </a:r>
            <a:r>
              <a:rPr lang="en-GB" sz="1300" dirty="0"/>
              <a:t> regel 18.2a </a:t>
            </a:r>
            <a:r>
              <a:rPr lang="en-GB" sz="1300" dirty="0" err="1"/>
              <a:t>inte</a:t>
            </a:r>
            <a:r>
              <a:rPr lang="en-GB" sz="1300" dirty="0"/>
              <a:t> </a:t>
            </a:r>
            <a:r>
              <a:rPr lang="en-GB" sz="1300" dirty="0" err="1"/>
              <a:t>gäller</a:t>
            </a:r>
            <a:r>
              <a:rPr lang="en-GB" sz="1300" dirty="0"/>
              <a:t> </a:t>
            </a:r>
            <a:r>
              <a:rPr lang="en-GB" sz="1300" dirty="0" err="1"/>
              <a:t>och</a:t>
            </a:r>
            <a:r>
              <a:rPr lang="en-GB" sz="1300" dirty="0"/>
              <a:t> </a:t>
            </a:r>
            <a:r>
              <a:rPr lang="en-GB" sz="1300" dirty="0" err="1"/>
              <a:t>båtarna</a:t>
            </a:r>
            <a:r>
              <a:rPr lang="en-GB" sz="1300" dirty="0"/>
              <a:t> </a:t>
            </a:r>
            <a:r>
              <a:rPr lang="en-GB" sz="1300" dirty="0" err="1"/>
              <a:t>överlappar</a:t>
            </a:r>
            <a:r>
              <a:rPr lang="en-GB" sz="1300" dirty="0"/>
              <a:t> </a:t>
            </a:r>
            <a:r>
              <a:rPr lang="en-GB" sz="1300" dirty="0" err="1"/>
              <a:t>varandra</a:t>
            </a:r>
            <a:r>
              <a:rPr lang="en-GB" sz="1300" dirty="0"/>
              <a:t>, ska </a:t>
            </a:r>
            <a:r>
              <a:rPr lang="en-GB" sz="1300" dirty="0" err="1"/>
              <a:t>ytterbåten</a:t>
            </a:r>
            <a:r>
              <a:rPr lang="en-GB" sz="1300" dirty="0"/>
              <a:t> </a:t>
            </a:r>
            <a:r>
              <a:rPr lang="en-GB" sz="1300" dirty="0" err="1"/>
              <a:t>ge</a:t>
            </a:r>
            <a:r>
              <a:rPr lang="en-GB" sz="1300" dirty="0"/>
              <a:t> </a:t>
            </a:r>
            <a:r>
              <a:rPr lang="en-GB" sz="1300" dirty="0" err="1"/>
              <a:t>innerbåten</a:t>
            </a:r>
            <a:r>
              <a:rPr lang="en-GB" sz="1300" dirty="0"/>
              <a:t> </a:t>
            </a:r>
            <a:r>
              <a:rPr lang="en-GB" sz="1300" dirty="0" err="1"/>
              <a:t>märkesplats</a:t>
            </a:r>
            <a:r>
              <a:rPr lang="en-GB" sz="1300" dirty="0"/>
              <a:t>.</a:t>
            </a:r>
          </a:p>
          <a:p>
            <a:pPr marL="0" indent="0">
              <a:buNone/>
            </a:pPr>
            <a:r>
              <a:rPr lang="en-GB" sz="1300" dirty="0"/>
              <a:t>d) Om </a:t>
            </a:r>
            <a:r>
              <a:rPr lang="en-GB" sz="1300" dirty="0" err="1"/>
              <a:t>en</a:t>
            </a:r>
            <a:r>
              <a:rPr lang="en-GB" sz="1300" dirty="0"/>
              <a:t> </a:t>
            </a:r>
            <a:r>
              <a:rPr lang="en-GB" sz="1300" dirty="0" err="1"/>
              <a:t>båt</a:t>
            </a:r>
            <a:r>
              <a:rPr lang="en-GB" sz="1300" dirty="0"/>
              <a:t> </a:t>
            </a:r>
            <a:r>
              <a:rPr lang="en-GB" sz="1300" dirty="0" err="1"/>
              <a:t>får</a:t>
            </a:r>
            <a:r>
              <a:rPr lang="en-GB" sz="1300" dirty="0"/>
              <a:t> </a:t>
            </a:r>
            <a:r>
              <a:rPr lang="en-GB" sz="1300" dirty="0" err="1"/>
              <a:t>överlapp</a:t>
            </a:r>
            <a:r>
              <a:rPr lang="en-GB" sz="1300" dirty="0"/>
              <a:t> </a:t>
            </a:r>
            <a:r>
              <a:rPr lang="en-GB" sz="1300" dirty="0" err="1"/>
              <a:t>på</a:t>
            </a:r>
            <a:r>
              <a:rPr lang="en-GB" sz="1300" dirty="0"/>
              <a:t> </a:t>
            </a:r>
            <a:r>
              <a:rPr lang="en-GB" sz="1300" dirty="0" err="1"/>
              <a:t>insidan</a:t>
            </a:r>
            <a:r>
              <a:rPr lang="en-GB" sz="1300" dirty="0"/>
              <a:t> </a:t>
            </a:r>
            <a:r>
              <a:rPr lang="en-GB" sz="1300" dirty="0" err="1"/>
              <a:t>från</a:t>
            </a:r>
            <a:r>
              <a:rPr lang="en-GB" sz="1300" dirty="0"/>
              <a:t> </a:t>
            </a:r>
            <a:r>
              <a:rPr lang="en-GB" sz="1300" dirty="0" err="1"/>
              <a:t>klar</a:t>
            </a:r>
            <a:r>
              <a:rPr lang="en-GB" sz="1300" dirty="0"/>
              <a:t> </a:t>
            </a:r>
            <a:r>
              <a:rPr lang="en-GB" sz="1300" dirty="0" err="1"/>
              <a:t>akter</a:t>
            </a:r>
            <a:r>
              <a:rPr lang="en-GB" sz="1300" dirty="0"/>
              <a:t> om </a:t>
            </a:r>
            <a:r>
              <a:rPr lang="en-GB" sz="1300" dirty="0" err="1"/>
              <a:t>eller</a:t>
            </a:r>
            <a:r>
              <a:rPr lang="en-GB" sz="1300" dirty="0"/>
              <a:t> </a:t>
            </a:r>
            <a:r>
              <a:rPr lang="en-GB" sz="1300" dirty="0" err="1"/>
              <a:t>genom</a:t>
            </a:r>
            <a:r>
              <a:rPr lang="en-GB" sz="1300" dirty="0"/>
              <a:t> </a:t>
            </a:r>
            <a:r>
              <a:rPr lang="en-GB" sz="1300" dirty="0" err="1"/>
              <a:t>att</a:t>
            </a:r>
            <a:r>
              <a:rPr lang="en-GB" sz="1300" dirty="0"/>
              <a:t> </a:t>
            </a:r>
            <a:r>
              <a:rPr lang="en-GB" sz="1300" dirty="0" err="1"/>
              <a:t>stagvända</a:t>
            </a:r>
            <a:r>
              <a:rPr lang="en-GB" sz="1300" dirty="0"/>
              <a:t> </a:t>
            </a:r>
            <a:r>
              <a:rPr lang="en-GB" sz="1300" dirty="0" err="1"/>
              <a:t>i</a:t>
            </a:r>
            <a:r>
              <a:rPr lang="en-GB" sz="1300" dirty="0"/>
              <a:t> </a:t>
            </a:r>
            <a:r>
              <a:rPr lang="en-GB" sz="1300" dirty="0" err="1"/>
              <a:t>lovart</a:t>
            </a:r>
            <a:r>
              <a:rPr lang="en-GB" sz="1300" dirty="0"/>
              <a:t> om den </a:t>
            </a:r>
            <a:r>
              <a:rPr lang="en-GB" sz="1300" dirty="0" err="1"/>
              <a:t>andra</a:t>
            </a:r>
            <a:r>
              <a:rPr lang="en-GB" sz="1300" dirty="0"/>
              <a:t> </a:t>
            </a:r>
            <a:r>
              <a:rPr lang="en-GB" sz="1300" dirty="0" err="1"/>
              <a:t>båten</a:t>
            </a:r>
            <a:r>
              <a:rPr lang="en-GB" sz="1300" dirty="0"/>
              <a:t>, </a:t>
            </a:r>
            <a:r>
              <a:rPr lang="en-GB" sz="1300" dirty="0" err="1"/>
              <a:t>och</a:t>
            </a:r>
            <a:r>
              <a:rPr lang="en-GB" sz="1300" dirty="0"/>
              <a:t> </a:t>
            </a:r>
            <a:r>
              <a:rPr lang="en-GB" sz="1300" dirty="0" err="1"/>
              <a:t>ytterbåten</a:t>
            </a:r>
            <a:r>
              <a:rPr lang="en-GB" sz="1300" dirty="0"/>
              <a:t> </a:t>
            </a:r>
            <a:r>
              <a:rPr lang="en-GB" sz="1300" dirty="0" err="1"/>
              <a:t>från</a:t>
            </a:r>
            <a:r>
              <a:rPr lang="en-GB" sz="1300" dirty="0"/>
              <a:t> den </a:t>
            </a:r>
            <a:r>
              <a:rPr lang="en-GB" sz="1300" dirty="0" err="1"/>
              <a:t>tidpunkten</a:t>
            </a:r>
            <a:r>
              <a:rPr lang="en-GB" sz="1300" dirty="0"/>
              <a:t> </a:t>
            </a:r>
            <a:r>
              <a:rPr lang="en-GB" sz="1300" dirty="0" err="1"/>
              <a:t>när</a:t>
            </a:r>
            <a:r>
              <a:rPr lang="en-GB" sz="1300" dirty="0"/>
              <a:t> </a:t>
            </a:r>
            <a:r>
              <a:rPr lang="en-GB" sz="1300" dirty="0" err="1"/>
              <a:t>överlappen</a:t>
            </a:r>
            <a:r>
              <a:rPr lang="en-GB" sz="1300" dirty="0"/>
              <a:t> </a:t>
            </a:r>
            <a:r>
              <a:rPr lang="en-GB" sz="1300" dirty="0" err="1"/>
              <a:t>började</a:t>
            </a:r>
            <a:r>
              <a:rPr lang="en-GB" sz="1300" dirty="0"/>
              <a:t> </a:t>
            </a:r>
            <a:r>
              <a:rPr lang="en-GB" sz="1300" dirty="0" err="1"/>
              <a:t>inte</a:t>
            </a:r>
            <a:r>
              <a:rPr lang="en-GB" sz="1300" dirty="0"/>
              <a:t> </a:t>
            </a:r>
            <a:r>
              <a:rPr lang="en-GB" sz="1300" dirty="0" err="1"/>
              <a:t>har</a:t>
            </a:r>
            <a:r>
              <a:rPr lang="en-GB" sz="1300" dirty="0"/>
              <a:t> </a:t>
            </a:r>
            <a:r>
              <a:rPr lang="en-GB" sz="1300" dirty="0" err="1"/>
              <a:t>kunnat</a:t>
            </a:r>
            <a:r>
              <a:rPr lang="en-GB" sz="1300" dirty="0"/>
              <a:t> </a:t>
            </a:r>
            <a:r>
              <a:rPr lang="en-GB" sz="1300" dirty="0" err="1"/>
              <a:t>ge</a:t>
            </a:r>
            <a:r>
              <a:rPr lang="en-GB" sz="1300" dirty="0"/>
              <a:t> </a:t>
            </a:r>
            <a:r>
              <a:rPr lang="en-GB" sz="1300" dirty="0" err="1"/>
              <a:t>märkesplats</a:t>
            </a:r>
            <a:r>
              <a:rPr lang="en-GB" sz="1300" dirty="0"/>
              <a:t>, </a:t>
            </a:r>
            <a:r>
              <a:rPr lang="en-GB" sz="1300" dirty="0" err="1"/>
              <a:t>så</a:t>
            </a:r>
            <a:r>
              <a:rPr lang="en-GB" sz="1300" dirty="0"/>
              <a:t> </a:t>
            </a:r>
            <a:r>
              <a:rPr lang="en-GB" sz="1300" dirty="0" err="1"/>
              <a:t>gäller</a:t>
            </a:r>
            <a:r>
              <a:rPr lang="en-GB" sz="1300" dirty="0"/>
              <a:t> </a:t>
            </a:r>
            <a:r>
              <a:rPr lang="en-GB" sz="1300" dirty="0" err="1"/>
              <a:t>inte</a:t>
            </a:r>
            <a:r>
              <a:rPr lang="en-GB" sz="1300" dirty="0"/>
              <a:t> </a:t>
            </a:r>
            <a:r>
              <a:rPr lang="en-GB" sz="1300" dirty="0" err="1"/>
              <a:t>reglerna</a:t>
            </a:r>
            <a:r>
              <a:rPr lang="en-GB" sz="1300" dirty="0"/>
              <a:t> 18.2a </a:t>
            </a:r>
            <a:r>
              <a:rPr lang="en-GB" sz="1300" dirty="0" err="1"/>
              <a:t>och</a:t>
            </a:r>
            <a:r>
              <a:rPr lang="en-GB" sz="1300" dirty="0"/>
              <a:t> 18.2c </a:t>
            </a:r>
            <a:r>
              <a:rPr lang="en-GB" sz="1300" dirty="0" err="1"/>
              <a:t>mellan</a:t>
            </a:r>
            <a:r>
              <a:rPr lang="en-GB" sz="1300" dirty="0"/>
              <a:t> dem.</a:t>
            </a:r>
          </a:p>
          <a:p>
            <a:pPr marL="0" indent="0">
              <a:buNone/>
            </a:pPr>
            <a:r>
              <a:rPr lang="en-GB" sz="1300" dirty="0"/>
              <a:t>e) Om det </a:t>
            </a:r>
            <a:r>
              <a:rPr lang="en-GB" sz="1300" dirty="0" err="1"/>
              <a:t>råder</a:t>
            </a:r>
            <a:r>
              <a:rPr lang="en-GB" sz="1300" dirty="0"/>
              <a:t> </a:t>
            </a:r>
            <a:r>
              <a:rPr lang="en-GB" sz="1300" dirty="0" err="1"/>
              <a:t>rimlig</a:t>
            </a:r>
            <a:r>
              <a:rPr lang="en-GB" sz="1300" dirty="0"/>
              <a:t> </a:t>
            </a:r>
            <a:r>
              <a:rPr lang="en-GB" sz="1300" dirty="0" err="1"/>
              <a:t>tvivel</a:t>
            </a:r>
            <a:r>
              <a:rPr lang="en-GB" sz="1300" dirty="0"/>
              <a:t> </a:t>
            </a:r>
            <a:r>
              <a:rPr lang="en-GB" sz="1300" dirty="0" err="1"/>
              <a:t>ifall</a:t>
            </a:r>
            <a:r>
              <a:rPr lang="en-GB" sz="1300" dirty="0"/>
              <a:t> </a:t>
            </a:r>
            <a:r>
              <a:rPr lang="en-GB" sz="1300" dirty="0" err="1"/>
              <a:t>en</a:t>
            </a:r>
            <a:r>
              <a:rPr lang="en-GB" sz="1300" dirty="0"/>
              <a:t> </a:t>
            </a:r>
            <a:r>
              <a:rPr lang="en-GB" sz="1300" dirty="0" err="1"/>
              <a:t>båt</a:t>
            </a:r>
            <a:r>
              <a:rPr lang="en-GB" sz="1300" dirty="0"/>
              <a:t> </a:t>
            </a:r>
            <a:r>
              <a:rPr lang="en-GB" sz="1300" dirty="0" err="1"/>
              <a:t>har</a:t>
            </a:r>
            <a:r>
              <a:rPr lang="en-GB" sz="1300" dirty="0"/>
              <a:t> </a:t>
            </a:r>
            <a:r>
              <a:rPr lang="en-GB" sz="1300" dirty="0" err="1"/>
              <a:t>fått</a:t>
            </a:r>
            <a:r>
              <a:rPr lang="en-GB" sz="1300" dirty="0"/>
              <a:t> </a:t>
            </a:r>
            <a:r>
              <a:rPr lang="en-GB" sz="1300" dirty="0" err="1"/>
              <a:t>eller</a:t>
            </a:r>
            <a:r>
              <a:rPr lang="en-GB" sz="1300" dirty="0"/>
              <a:t> </a:t>
            </a:r>
            <a:r>
              <a:rPr lang="en-GB" sz="1300" dirty="0" err="1"/>
              <a:t>brutit</a:t>
            </a:r>
            <a:r>
              <a:rPr lang="en-GB" sz="1300" dirty="0"/>
              <a:t> </a:t>
            </a:r>
            <a:r>
              <a:rPr lang="en-GB" sz="1300" dirty="0" err="1"/>
              <a:t>en</a:t>
            </a:r>
            <a:r>
              <a:rPr lang="en-GB" sz="1300" dirty="0"/>
              <a:t> </a:t>
            </a:r>
            <a:r>
              <a:rPr lang="en-GB" sz="1300" dirty="0" err="1"/>
              <a:t>överlapp</a:t>
            </a:r>
            <a:r>
              <a:rPr lang="en-GB" sz="1300" dirty="0"/>
              <a:t> </a:t>
            </a:r>
            <a:r>
              <a:rPr lang="en-GB" sz="1300" dirty="0" err="1"/>
              <a:t>i</a:t>
            </a:r>
            <a:r>
              <a:rPr lang="en-GB" sz="1300" dirty="0"/>
              <a:t> </a:t>
            </a:r>
            <a:r>
              <a:rPr lang="en-GB" sz="1300" dirty="0" err="1"/>
              <a:t>tid</a:t>
            </a:r>
            <a:r>
              <a:rPr lang="en-GB" sz="1300" dirty="0"/>
              <a:t>, ska det </a:t>
            </a:r>
            <a:r>
              <a:rPr lang="en-GB" sz="1300" dirty="0" err="1"/>
              <a:t>förutsättas</a:t>
            </a:r>
            <a:r>
              <a:rPr lang="en-GB" sz="1300" dirty="0"/>
              <a:t> </a:t>
            </a:r>
            <a:r>
              <a:rPr lang="en-GB" sz="1300" dirty="0" err="1"/>
              <a:t>att</a:t>
            </a:r>
            <a:r>
              <a:rPr lang="en-GB" sz="1300" dirty="0"/>
              <a:t> den </a:t>
            </a:r>
            <a:r>
              <a:rPr lang="en-GB" sz="1300" dirty="0" err="1"/>
              <a:t>inte</a:t>
            </a:r>
            <a:r>
              <a:rPr lang="en-GB" sz="1300" dirty="0"/>
              <a:t> </a:t>
            </a:r>
            <a:r>
              <a:rPr lang="en-GB" sz="1300" dirty="0" err="1"/>
              <a:t>har</a:t>
            </a:r>
            <a:r>
              <a:rPr lang="en-GB" sz="1300" dirty="0"/>
              <a:t> det.</a:t>
            </a:r>
            <a:endParaRPr lang="en-FI" sz="1300" dirty="0"/>
          </a:p>
        </p:txBody>
      </p:sp>
    </p:spTree>
    <p:extLst>
      <p:ext uri="{BB962C8B-B14F-4D97-AF65-F5344CB8AC3E}">
        <p14:creationId xmlns:p14="http://schemas.microsoft.com/office/powerpoint/2010/main" val="1551339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diagram&#10;&#10;Description automatically generated with medium confidence">
            <a:extLst>
              <a:ext uri="{FF2B5EF4-FFF2-40B4-BE49-F238E27FC236}">
                <a16:creationId xmlns:a16="http://schemas.microsoft.com/office/drawing/2014/main" id="{5070860B-CD21-D9CA-8B73-F49150BA30F8}"/>
              </a:ext>
            </a:extLst>
          </p:cNvPr>
          <p:cNvPicPr>
            <a:picLocks noChangeAspect="1"/>
          </p:cNvPicPr>
          <p:nvPr/>
        </p:nvPicPr>
        <p:blipFill>
          <a:blip r:embed="rId2"/>
          <a:stretch>
            <a:fillRect/>
          </a:stretch>
        </p:blipFill>
        <p:spPr>
          <a:xfrm>
            <a:off x="2501900" y="914400"/>
            <a:ext cx="7188200" cy="5029200"/>
          </a:xfrm>
          <a:prstGeom prst="rect">
            <a:avLst/>
          </a:prstGeom>
        </p:spPr>
      </p:pic>
    </p:spTree>
    <p:extLst>
      <p:ext uri="{BB962C8B-B14F-4D97-AF65-F5344CB8AC3E}">
        <p14:creationId xmlns:p14="http://schemas.microsoft.com/office/powerpoint/2010/main" val="2103599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circle with a line of objects&#10;&#10;Description automatically generated with medium confidence">
            <a:extLst>
              <a:ext uri="{FF2B5EF4-FFF2-40B4-BE49-F238E27FC236}">
                <a16:creationId xmlns:a16="http://schemas.microsoft.com/office/drawing/2014/main" id="{D247A2A6-85AF-112B-CE16-1408C26A6DE9}"/>
              </a:ext>
            </a:extLst>
          </p:cNvPr>
          <p:cNvPicPr>
            <a:picLocks noChangeAspect="1"/>
          </p:cNvPicPr>
          <p:nvPr/>
        </p:nvPicPr>
        <p:blipFill>
          <a:blip r:embed="rId2"/>
          <a:stretch>
            <a:fillRect/>
          </a:stretch>
        </p:blipFill>
        <p:spPr>
          <a:xfrm>
            <a:off x="672424" y="643466"/>
            <a:ext cx="5236801" cy="5571066"/>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screen shot of a game&#10;&#10;Description automatically generated">
            <a:extLst>
              <a:ext uri="{FF2B5EF4-FFF2-40B4-BE49-F238E27FC236}">
                <a16:creationId xmlns:a16="http://schemas.microsoft.com/office/drawing/2014/main" id="{7ECA0D21-FE09-6115-CC4D-03BA167917B4}"/>
              </a:ext>
            </a:extLst>
          </p:cNvPr>
          <p:cNvPicPr>
            <a:picLocks noChangeAspect="1"/>
          </p:cNvPicPr>
          <p:nvPr/>
        </p:nvPicPr>
        <p:blipFill>
          <a:blip r:embed="rId3"/>
          <a:stretch>
            <a:fillRect/>
          </a:stretch>
        </p:blipFill>
        <p:spPr>
          <a:xfrm>
            <a:off x="6589183" y="643467"/>
            <a:ext cx="4623983" cy="5571066"/>
          </a:xfrm>
          <a:prstGeom prst="rect">
            <a:avLst/>
          </a:prstGeom>
        </p:spPr>
      </p:pic>
    </p:spTree>
    <p:extLst>
      <p:ext uri="{BB962C8B-B14F-4D97-AF65-F5344CB8AC3E}">
        <p14:creationId xmlns:p14="http://schemas.microsoft.com/office/powerpoint/2010/main" val="2587753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diagram of a football game&#10;&#10;Description automatically generated">
            <a:extLst>
              <a:ext uri="{FF2B5EF4-FFF2-40B4-BE49-F238E27FC236}">
                <a16:creationId xmlns:a16="http://schemas.microsoft.com/office/drawing/2014/main" id="{125E8097-9CA1-1147-F9A3-102301185EC9}"/>
              </a:ext>
            </a:extLst>
          </p:cNvPr>
          <p:cNvPicPr>
            <a:picLocks noChangeAspect="1"/>
          </p:cNvPicPr>
          <p:nvPr/>
        </p:nvPicPr>
        <p:blipFill>
          <a:blip r:embed="rId2"/>
          <a:stretch>
            <a:fillRect/>
          </a:stretch>
        </p:blipFill>
        <p:spPr>
          <a:xfrm>
            <a:off x="656972" y="643467"/>
            <a:ext cx="5264655" cy="5571066"/>
          </a:xfrm>
          <a:prstGeom prst="rect">
            <a:avLst/>
          </a:prstGeom>
        </p:spPr>
      </p:pic>
      <p:pic>
        <p:nvPicPr>
          <p:cNvPr id="4" name="Picture 3" descr="A screenshot of a game&#10;&#10;Description automatically generated">
            <a:extLst>
              <a:ext uri="{FF2B5EF4-FFF2-40B4-BE49-F238E27FC236}">
                <a16:creationId xmlns:a16="http://schemas.microsoft.com/office/drawing/2014/main" id="{E689A987-3419-4ADF-650B-AA8ECCE43DC8}"/>
              </a:ext>
            </a:extLst>
          </p:cNvPr>
          <p:cNvPicPr>
            <a:picLocks noChangeAspect="1"/>
          </p:cNvPicPr>
          <p:nvPr/>
        </p:nvPicPr>
        <p:blipFill>
          <a:blip r:embed="rId3"/>
          <a:stretch>
            <a:fillRect/>
          </a:stretch>
        </p:blipFill>
        <p:spPr>
          <a:xfrm>
            <a:off x="6256865" y="875771"/>
            <a:ext cx="5291667" cy="5106457"/>
          </a:xfrm>
          <a:prstGeom prst="rect">
            <a:avLst/>
          </a:prstGeom>
        </p:spPr>
      </p:pic>
    </p:spTree>
    <p:extLst>
      <p:ext uri="{BB962C8B-B14F-4D97-AF65-F5344CB8AC3E}">
        <p14:creationId xmlns:p14="http://schemas.microsoft.com/office/powerpoint/2010/main" val="3962982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0E536F1A-34E5-45AC-9A8E-5D9228154877}"/>
              </a:ext>
            </a:extLst>
          </p:cNvPr>
          <p:cNvPicPr>
            <a:picLocks noChangeAspect="1"/>
          </p:cNvPicPr>
          <p:nvPr/>
        </p:nvPicPr>
        <p:blipFill>
          <a:blip r:embed="rId2"/>
          <a:stretch>
            <a:fillRect/>
          </a:stretch>
        </p:blipFill>
        <p:spPr>
          <a:xfrm>
            <a:off x="664678" y="484632"/>
            <a:ext cx="3989617" cy="5888737"/>
          </a:xfrm>
          <a:prstGeom prst="rect">
            <a:avLst/>
          </a:prstGeom>
        </p:spPr>
      </p:pic>
      <p:pic>
        <p:nvPicPr>
          <p:cNvPr id="4" name="Picture 3" descr="A screenshot of a game&#10;&#10;Description automatically generated">
            <a:extLst>
              <a:ext uri="{FF2B5EF4-FFF2-40B4-BE49-F238E27FC236}">
                <a16:creationId xmlns:a16="http://schemas.microsoft.com/office/drawing/2014/main" id="{17852976-99EF-0326-B422-551116BC0EE4}"/>
              </a:ext>
            </a:extLst>
          </p:cNvPr>
          <p:cNvPicPr>
            <a:picLocks noChangeAspect="1"/>
          </p:cNvPicPr>
          <p:nvPr/>
        </p:nvPicPr>
        <p:blipFill>
          <a:blip r:embed="rId3"/>
          <a:stretch>
            <a:fillRect/>
          </a:stretch>
        </p:blipFill>
        <p:spPr>
          <a:xfrm>
            <a:off x="4976029" y="1375942"/>
            <a:ext cx="6731338" cy="4106116"/>
          </a:xfrm>
          <a:prstGeom prst="rect">
            <a:avLst/>
          </a:prstGeom>
        </p:spPr>
      </p:pic>
    </p:spTree>
    <p:extLst>
      <p:ext uri="{BB962C8B-B14F-4D97-AF65-F5344CB8AC3E}">
        <p14:creationId xmlns:p14="http://schemas.microsoft.com/office/powerpoint/2010/main" val="4048247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6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fish&#10;&#10;Description automatically generated">
            <a:extLst>
              <a:ext uri="{FF2B5EF4-FFF2-40B4-BE49-F238E27FC236}">
                <a16:creationId xmlns:a16="http://schemas.microsoft.com/office/drawing/2014/main" id="{4A7B2956-2EB4-24A6-4FF9-293B4E9EC268}"/>
              </a:ext>
            </a:extLst>
          </p:cNvPr>
          <p:cNvPicPr>
            <a:picLocks noChangeAspect="1"/>
          </p:cNvPicPr>
          <p:nvPr/>
        </p:nvPicPr>
        <p:blipFill>
          <a:blip r:embed="rId2"/>
          <a:stretch>
            <a:fillRect/>
          </a:stretch>
        </p:blipFill>
        <p:spPr>
          <a:xfrm>
            <a:off x="6868923" y="643467"/>
            <a:ext cx="4234008"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game&#10;&#10;Description automatically generated">
            <a:extLst>
              <a:ext uri="{FF2B5EF4-FFF2-40B4-BE49-F238E27FC236}">
                <a16:creationId xmlns:a16="http://schemas.microsoft.com/office/drawing/2014/main" id="{99C4201A-1D6F-E5C6-D92E-A96C5BBA66CE}"/>
              </a:ext>
            </a:extLst>
          </p:cNvPr>
          <p:cNvPicPr>
            <a:picLocks noChangeAspect="1"/>
          </p:cNvPicPr>
          <p:nvPr/>
        </p:nvPicPr>
        <p:blipFill>
          <a:blip r:embed="rId3"/>
          <a:stretch>
            <a:fillRect/>
          </a:stretch>
        </p:blipFill>
        <p:spPr>
          <a:xfrm>
            <a:off x="949790" y="643467"/>
            <a:ext cx="4512563" cy="5571066"/>
          </a:xfrm>
          <a:prstGeom prst="rect">
            <a:avLst/>
          </a:prstGeom>
        </p:spPr>
      </p:pic>
    </p:spTree>
    <p:extLst>
      <p:ext uri="{BB962C8B-B14F-4D97-AF65-F5344CB8AC3E}">
        <p14:creationId xmlns:p14="http://schemas.microsoft.com/office/powerpoint/2010/main" val="26075793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F6B59-C264-8298-ACA8-D3D1CB1C695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dirty="0"/>
              <a:t>Situation 1: Gul </a:t>
            </a:r>
            <a:r>
              <a:rPr lang="en-US" sz="5400" dirty="0" err="1"/>
              <a:t>luffar</a:t>
            </a:r>
            <a:r>
              <a:rPr lang="en-US" sz="5400" dirty="0"/>
              <a:t> vid </a:t>
            </a:r>
            <a:r>
              <a:rPr lang="en-US" sz="5400" dirty="0" err="1"/>
              <a:t>övre</a:t>
            </a:r>
            <a:r>
              <a:rPr lang="en-US" sz="5400" dirty="0"/>
              <a:t> </a:t>
            </a:r>
            <a:r>
              <a:rPr lang="en-US" sz="5400" dirty="0" err="1"/>
              <a:t>märket</a:t>
            </a:r>
            <a:endParaRPr lang="en-US" sz="5400" dirty="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1E2F409-932A-0CBB-0B4E-C9660A01AA67}"/>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r>
              <a:rPr lang="en-US" sz="1200" b="1" i="0" u="none" strike="noStrike" dirty="0" err="1">
                <a:effectLst/>
              </a:rPr>
              <a:t>Fråga</a:t>
            </a:r>
            <a:endParaRPr lang="en-US" sz="1200" b="1" i="0" u="none" strike="noStrike" dirty="0">
              <a:effectLst/>
            </a:endParaRPr>
          </a:p>
          <a:p>
            <a:r>
              <a:rPr lang="en-US" sz="1200" b="0" i="0" u="none" strike="noStrike" dirty="0" err="1">
                <a:effectLst/>
              </a:rPr>
              <a:t>Två</a:t>
            </a:r>
            <a:r>
              <a:rPr lang="en-US" sz="1200" b="0" i="0" u="none" strike="noStrike" dirty="0">
                <a:effectLst/>
              </a:rPr>
              <a:t> </a:t>
            </a:r>
            <a:r>
              <a:rPr lang="en-US" sz="1200" b="0" i="0" u="none" strike="noStrike" dirty="0" err="1">
                <a:effectLst/>
              </a:rPr>
              <a:t>båtar</a:t>
            </a:r>
            <a:r>
              <a:rPr lang="en-US" sz="1200" b="0" i="0" u="none" strike="noStrike" dirty="0">
                <a:effectLst/>
              </a:rPr>
              <a:t>, Gul </a:t>
            </a:r>
            <a:r>
              <a:rPr lang="en-US" sz="1200" b="0" i="0" u="none" strike="noStrike" dirty="0" err="1">
                <a:effectLst/>
              </a:rPr>
              <a:t>och</a:t>
            </a:r>
            <a:r>
              <a:rPr lang="en-US" sz="1200" b="0" i="0" u="none" strike="noStrike" dirty="0">
                <a:effectLst/>
              </a:rPr>
              <a:t> </a:t>
            </a:r>
            <a:r>
              <a:rPr lang="en-US" sz="1200" b="0" i="0" u="none" strike="noStrike" dirty="0" err="1">
                <a:effectLst/>
              </a:rPr>
              <a:t>Blå</a:t>
            </a:r>
            <a:r>
              <a:rPr lang="en-US" sz="1200" b="0" i="0" u="none" strike="noStrike" dirty="0">
                <a:effectLst/>
              </a:rPr>
              <a:t>, </a:t>
            </a:r>
            <a:r>
              <a:rPr lang="en-US" sz="1200" b="0" i="0" u="none" strike="noStrike" dirty="0" err="1">
                <a:effectLst/>
              </a:rPr>
              <a:t>överlappade</a:t>
            </a:r>
            <a:r>
              <a:rPr lang="en-US" sz="1200" b="0" i="0" u="none" strike="noStrike" dirty="0">
                <a:effectLst/>
              </a:rPr>
              <a:t> </a:t>
            </a:r>
            <a:r>
              <a:rPr lang="en-US" sz="1200" b="0" i="0" u="none" strike="noStrike" dirty="0" err="1">
                <a:effectLst/>
              </a:rPr>
              <a:t>på</a:t>
            </a:r>
            <a:r>
              <a:rPr lang="en-US" sz="1200" b="0" i="0" u="none" strike="noStrike" dirty="0">
                <a:effectLst/>
              </a:rPr>
              <a:t> </a:t>
            </a:r>
            <a:r>
              <a:rPr lang="en-US" sz="1200" b="0" i="0" u="none" strike="noStrike" dirty="0" err="1">
                <a:effectLst/>
              </a:rPr>
              <a:t>styrbords</a:t>
            </a:r>
            <a:r>
              <a:rPr lang="en-US" sz="1200" b="0" i="0" u="none" strike="noStrike" dirty="0">
                <a:effectLst/>
              </a:rPr>
              <a:t> lay line </a:t>
            </a:r>
            <a:r>
              <a:rPr lang="en-US" sz="1200" b="0" i="0" u="none" strike="noStrike" dirty="0" err="1">
                <a:effectLst/>
              </a:rPr>
              <a:t>närmar</a:t>
            </a:r>
            <a:r>
              <a:rPr lang="en-US" sz="1200" b="0" i="0" u="none" strike="noStrike" dirty="0">
                <a:effectLst/>
              </a:rPr>
              <a:t> sig </a:t>
            </a:r>
            <a:r>
              <a:rPr lang="en-US" sz="1200" b="0" i="0" u="none" strike="noStrike" dirty="0" err="1">
                <a:effectLst/>
              </a:rPr>
              <a:t>övre</a:t>
            </a:r>
            <a:r>
              <a:rPr lang="en-US" sz="1200" b="0" i="0" u="none" strike="noStrike" dirty="0">
                <a:effectLst/>
              </a:rPr>
              <a:t> </a:t>
            </a:r>
            <a:r>
              <a:rPr lang="en-US" sz="1200" b="0" i="0" u="none" strike="noStrike" dirty="0" err="1">
                <a:effectLst/>
              </a:rPr>
              <a:t>märket</a:t>
            </a:r>
            <a:r>
              <a:rPr lang="en-US" sz="1200" b="0" i="0" u="none" strike="noStrike" dirty="0">
                <a:effectLst/>
              </a:rPr>
              <a:t>. Gul </a:t>
            </a:r>
            <a:r>
              <a:rPr lang="en-US" sz="1200" b="0" i="0" u="none" strike="noStrike" dirty="0" err="1">
                <a:effectLst/>
              </a:rPr>
              <a:t>i</a:t>
            </a:r>
            <a:r>
              <a:rPr lang="en-US" sz="1200" b="0" i="0" u="none" strike="noStrike" dirty="0">
                <a:effectLst/>
              </a:rPr>
              <a:t> </a:t>
            </a:r>
            <a:r>
              <a:rPr lang="en-US" sz="1200" b="0" i="0" u="none" strike="noStrike" dirty="0" err="1">
                <a:effectLst/>
              </a:rPr>
              <a:t>lä</a:t>
            </a:r>
            <a:r>
              <a:rPr lang="en-US" sz="1200" b="0" i="0" u="none" strike="noStrike" dirty="0">
                <a:effectLst/>
              </a:rPr>
              <a:t> </a:t>
            </a:r>
            <a:r>
              <a:rPr lang="en-US" sz="1200" b="0" i="0" u="none" strike="noStrike" dirty="0" err="1">
                <a:effectLst/>
              </a:rPr>
              <a:t>och</a:t>
            </a:r>
            <a:r>
              <a:rPr lang="en-US" sz="1200" b="0" i="0" u="none" strike="noStrike" dirty="0">
                <a:effectLst/>
              </a:rPr>
              <a:t> </a:t>
            </a:r>
            <a:r>
              <a:rPr lang="en-US" sz="1200" b="0" i="0" u="none" strike="noStrike" dirty="0" err="1">
                <a:effectLst/>
              </a:rPr>
              <a:t>Blå</a:t>
            </a:r>
            <a:r>
              <a:rPr lang="en-US" sz="1200" b="0" i="0" u="none" strike="noStrike" dirty="0">
                <a:effectLst/>
              </a:rPr>
              <a:t> </a:t>
            </a:r>
            <a:r>
              <a:rPr lang="en-US" sz="1200" b="0" i="0" u="none" strike="noStrike" dirty="0" err="1">
                <a:effectLst/>
              </a:rPr>
              <a:t>i</a:t>
            </a:r>
            <a:r>
              <a:rPr lang="en-US" sz="1200" b="0" i="0" u="none" strike="noStrike" dirty="0">
                <a:effectLst/>
              </a:rPr>
              <a:t> </a:t>
            </a:r>
            <a:r>
              <a:rPr lang="en-US" sz="1200" b="0" i="0" u="none" strike="noStrike" dirty="0" err="1">
                <a:effectLst/>
              </a:rPr>
              <a:t>lovart</a:t>
            </a:r>
            <a:r>
              <a:rPr lang="en-US" sz="1200" b="0" i="0" u="none" strike="noStrike" dirty="0">
                <a:effectLst/>
              </a:rPr>
              <a:t>. Gul </a:t>
            </a:r>
            <a:r>
              <a:rPr lang="en-US" sz="1200" b="0" i="0" u="none" strike="noStrike" dirty="0" err="1">
                <a:effectLst/>
              </a:rPr>
              <a:t>lyfter</a:t>
            </a:r>
            <a:r>
              <a:rPr lang="en-US" sz="1200" b="0" i="0" u="none" strike="noStrike" dirty="0">
                <a:effectLst/>
              </a:rPr>
              <a:t> vid </a:t>
            </a:r>
            <a:r>
              <a:rPr lang="en-US" sz="1200" b="0" i="0" u="none" strike="noStrike" dirty="0" err="1">
                <a:effectLst/>
              </a:rPr>
              <a:t>märket</a:t>
            </a:r>
            <a:r>
              <a:rPr lang="en-US" sz="1200" b="0" i="0" u="none" strike="noStrike" dirty="0">
                <a:effectLst/>
              </a:rPr>
              <a:t> (</a:t>
            </a:r>
            <a:r>
              <a:rPr lang="en-US" sz="1200" b="0" i="0" u="none" strike="noStrike" dirty="0" err="1">
                <a:effectLst/>
              </a:rPr>
              <a:t>seglar</a:t>
            </a:r>
            <a:r>
              <a:rPr lang="en-US" sz="1200" b="0" i="0" u="none" strike="noStrike" dirty="0">
                <a:effectLst/>
              </a:rPr>
              <a:t> </a:t>
            </a:r>
            <a:r>
              <a:rPr lang="en-US" sz="1200" b="0" i="0" u="none" strike="noStrike" dirty="0" err="1">
                <a:effectLst/>
              </a:rPr>
              <a:t>utanför</a:t>
            </a:r>
            <a:r>
              <a:rPr lang="en-US" sz="1200" b="0" i="0" u="none" strike="noStrike" dirty="0">
                <a:effectLst/>
              </a:rPr>
              <a:t> </a:t>
            </a:r>
            <a:r>
              <a:rPr lang="en-US" sz="1200" b="0" i="0" u="none" strike="noStrike" dirty="0" err="1">
                <a:effectLst/>
              </a:rPr>
              <a:t>märkesutrymmet</a:t>
            </a:r>
            <a:r>
              <a:rPr lang="en-US" sz="1200" b="0" i="0" u="none" strike="noStrike" dirty="0">
                <a:effectLst/>
              </a:rPr>
              <a:t>) </a:t>
            </a:r>
            <a:r>
              <a:rPr lang="en-US" sz="1200" b="0" i="0" u="none" strike="noStrike" dirty="0" err="1">
                <a:effectLst/>
              </a:rPr>
              <a:t>och</a:t>
            </a:r>
            <a:r>
              <a:rPr lang="en-US" sz="1200" b="0" i="0" u="none" strike="noStrike" dirty="0">
                <a:effectLst/>
              </a:rPr>
              <a:t> ger </a:t>
            </a:r>
            <a:r>
              <a:rPr lang="en-US" sz="1200" b="0" i="0" u="none" strike="noStrike" dirty="0" err="1">
                <a:effectLst/>
              </a:rPr>
              <a:t>utrymme</a:t>
            </a:r>
            <a:r>
              <a:rPr lang="en-US" sz="1200" b="0" i="0" u="none" strike="noStrike" dirty="0">
                <a:effectLst/>
              </a:rPr>
              <a:t> för </a:t>
            </a:r>
            <a:r>
              <a:rPr lang="en-US" sz="1200" b="0" i="0" u="none" strike="noStrike" dirty="0" err="1">
                <a:effectLst/>
              </a:rPr>
              <a:t>Blå</a:t>
            </a:r>
            <a:r>
              <a:rPr lang="en-US" sz="1200" b="0" i="0" u="none" strike="noStrike" dirty="0">
                <a:effectLst/>
              </a:rPr>
              <a:t> </a:t>
            </a:r>
            <a:r>
              <a:rPr lang="en-US" sz="1200" b="0" i="0" u="none" strike="noStrike" dirty="0" err="1">
                <a:effectLst/>
              </a:rPr>
              <a:t>att</a:t>
            </a:r>
            <a:r>
              <a:rPr lang="en-US" sz="1200" b="0" i="0" u="none" strike="noStrike" dirty="0">
                <a:effectLst/>
              </a:rPr>
              <a:t> </a:t>
            </a:r>
            <a:r>
              <a:rPr lang="en-US" sz="1200" b="0" i="0" u="none" strike="noStrike" dirty="0" err="1">
                <a:effectLst/>
              </a:rPr>
              <a:t>hålla</a:t>
            </a:r>
            <a:r>
              <a:rPr lang="en-US" sz="1200" b="0" i="0" u="none" strike="noStrike" dirty="0">
                <a:effectLst/>
              </a:rPr>
              <a:t> </a:t>
            </a:r>
            <a:r>
              <a:rPr lang="en-US" sz="1200" b="0" i="0" u="none" strike="noStrike" dirty="0" err="1">
                <a:effectLst/>
              </a:rPr>
              <a:t>undan</a:t>
            </a:r>
            <a:r>
              <a:rPr lang="en-US" sz="1200" b="0" i="0" u="none" strike="noStrike" dirty="0">
                <a:effectLst/>
              </a:rPr>
              <a:t>. </a:t>
            </a:r>
            <a:r>
              <a:rPr lang="en-US" sz="1200" b="0" i="0" u="none" strike="noStrike" dirty="0" err="1">
                <a:effectLst/>
              </a:rPr>
              <a:t>Blå</a:t>
            </a:r>
            <a:r>
              <a:rPr lang="en-US" sz="1200" b="0" i="0" u="none" strike="noStrike" dirty="0">
                <a:effectLst/>
              </a:rPr>
              <a:t> </a:t>
            </a:r>
            <a:r>
              <a:rPr lang="en-US" sz="1200" b="0" i="0" u="none" strike="noStrike" dirty="0" err="1">
                <a:effectLst/>
              </a:rPr>
              <a:t>håller</a:t>
            </a:r>
            <a:r>
              <a:rPr lang="en-US" sz="1200" b="0" i="0" u="none" strike="noStrike" dirty="0">
                <a:effectLst/>
              </a:rPr>
              <a:t> </a:t>
            </a:r>
            <a:r>
              <a:rPr lang="en-US" sz="1200" b="0" i="0" u="none" strike="noStrike" dirty="0" err="1">
                <a:effectLst/>
              </a:rPr>
              <a:t>undan</a:t>
            </a:r>
            <a:r>
              <a:rPr lang="en-US" sz="1200" b="0" i="0" u="none" strike="noStrike" dirty="0">
                <a:effectLst/>
              </a:rPr>
              <a:t>. Gul </a:t>
            </a:r>
            <a:r>
              <a:rPr lang="en-US" sz="1200" b="0" i="0" u="none" strike="noStrike" dirty="0" err="1">
                <a:effectLst/>
              </a:rPr>
              <a:t>gippar</a:t>
            </a:r>
            <a:r>
              <a:rPr lang="en-US" sz="1200" b="0" i="0" u="none" strike="noStrike" dirty="0">
                <a:effectLst/>
              </a:rPr>
              <a:t> </a:t>
            </a:r>
            <a:r>
              <a:rPr lang="en-US" sz="1200" b="0" i="0" u="none" strike="noStrike" dirty="0" err="1">
                <a:effectLst/>
              </a:rPr>
              <a:t>och</a:t>
            </a:r>
            <a:r>
              <a:rPr lang="en-US" sz="1200" b="0" i="0" u="none" strike="noStrike" dirty="0">
                <a:effectLst/>
              </a:rPr>
              <a:t> </a:t>
            </a:r>
            <a:r>
              <a:rPr lang="en-US" sz="1200" b="0" i="0" u="none" strike="noStrike" dirty="0" err="1">
                <a:effectLst/>
              </a:rPr>
              <a:t>är</a:t>
            </a:r>
            <a:r>
              <a:rPr lang="en-US" sz="1200" b="0" i="0" u="none" strike="noStrike" dirty="0">
                <a:effectLst/>
              </a:rPr>
              <a:t> under </a:t>
            </a:r>
            <a:r>
              <a:rPr lang="en-US" sz="1200" b="0" i="0" u="none" strike="noStrike" dirty="0" err="1">
                <a:effectLst/>
              </a:rPr>
              <a:t>hela</a:t>
            </a:r>
            <a:r>
              <a:rPr lang="en-US" sz="1200" b="0" i="0" u="none" strike="noStrike" dirty="0">
                <a:effectLst/>
              </a:rPr>
              <a:t> </a:t>
            </a:r>
            <a:r>
              <a:rPr lang="en-US" sz="1200" b="0" i="0" u="none" strike="noStrike" dirty="0" err="1">
                <a:effectLst/>
              </a:rPr>
              <a:t>manövern</a:t>
            </a:r>
            <a:r>
              <a:rPr lang="en-US" sz="1200" b="0" i="0" u="none" strike="noStrike" dirty="0">
                <a:effectLst/>
              </a:rPr>
              <a:t> </a:t>
            </a:r>
            <a:r>
              <a:rPr lang="en-US" sz="1200" b="0" i="0" u="none" strike="noStrike" dirty="0" err="1">
                <a:effectLst/>
              </a:rPr>
              <a:t>överlappad</a:t>
            </a:r>
            <a:r>
              <a:rPr lang="en-US" sz="1200" b="0" i="0" u="none" strike="noStrike" dirty="0">
                <a:effectLst/>
              </a:rPr>
              <a:t> med </a:t>
            </a:r>
            <a:r>
              <a:rPr lang="en-US" sz="1200" b="0" i="0" u="none" strike="noStrike" dirty="0" err="1">
                <a:effectLst/>
              </a:rPr>
              <a:t>märket</a:t>
            </a:r>
            <a:r>
              <a:rPr lang="en-US" sz="1200" b="0" i="0" u="none" strike="noStrike" dirty="0">
                <a:effectLst/>
              </a:rPr>
              <a:t>. Gul </a:t>
            </a:r>
            <a:r>
              <a:rPr lang="en-US" sz="1200" b="0" i="0" u="none" strike="noStrike" dirty="0" err="1">
                <a:effectLst/>
              </a:rPr>
              <a:t>lämnar</a:t>
            </a:r>
            <a:r>
              <a:rPr lang="en-US" sz="1200" b="0" i="0" u="none" strike="noStrike" dirty="0">
                <a:effectLst/>
              </a:rPr>
              <a:t> </a:t>
            </a:r>
            <a:r>
              <a:rPr lang="en-US" sz="1200" b="0" i="0" u="none" strike="noStrike" dirty="0" err="1">
                <a:effectLst/>
              </a:rPr>
              <a:t>märket</a:t>
            </a:r>
            <a:r>
              <a:rPr lang="en-US" sz="1200" b="0" i="0" u="none" strike="noStrike" dirty="0">
                <a:effectLst/>
              </a:rPr>
              <a:t> </a:t>
            </a:r>
            <a:r>
              <a:rPr lang="en-US" sz="1200" b="0" i="0" u="none" strike="noStrike" dirty="0" err="1">
                <a:effectLst/>
              </a:rPr>
              <a:t>akter</a:t>
            </a:r>
            <a:r>
              <a:rPr lang="en-US" sz="1200" b="0" i="0" u="none" strike="noStrike" dirty="0">
                <a:effectLst/>
              </a:rPr>
              <a:t> om </a:t>
            </a:r>
            <a:r>
              <a:rPr lang="en-US" sz="1200" b="0" i="0" u="none" strike="noStrike" dirty="0" err="1">
                <a:effectLst/>
              </a:rPr>
              <a:t>på</a:t>
            </a:r>
            <a:r>
              <a:rPr lang="en-US" sz="1200" b="0" i="0" u="none" strike="noStrike" dirty="0">
                <a:effectLst/>
              </a:rPr>
              <a:t> </a:t>
            </a:r>
            <a:r>
              <a:rPr lang="en-US" sz="1200" b="0" i="0" u="none" strike="noStrike" dirty="0" err="1">
                <a:effectLst/>
              </a:rPr>
              <a:t>babords</a:t>
            </a:r>
            <a:r>
              <a:rPr lang="en-US" sz="1200" b="0" i="0" u="none" strike="noStrike" dirty="0">
                <a:effectLst/>
              </a:rPr>
              <a:t> </a:t>
            </a:r>
            <a:r>
              <a:rPr lang="en-US" sz="1200" b="0" i="0" u="none" strike="noStrike" dirty="0" err="1">
                <a:effectLst/>
              </a:rPr>
              <a:t>halsar</a:t>
            </a:r>
            <a:r>
              <a:rPr lang="en-US" sz="1200" b="0" i="0" u="none" strike="noStrike" dirty="0">
                <a:effectLst/>
              </a:rPr>
              <a:t>. Har Gul </a:t>
            </a:r>
            <a:r>
              <a:rPr lang="en-US" sz="1200" b="0" i="0" u="none" strike="noStrike" dirty="0" err="1">
                <a:effectLst/>
              </a:rPr>
              <a:t>genom</a:t>
            </a:r>
            <a:r>
              <a:rPr lang="en-US" sz="1200" b="0" i="0" u="none" strike="noStrike" dirty="0">
                <a:effectLst/>
              </a:rPr>
              <a:t> </a:t>
            </a:r>
            <a:r>
              <a:rPr lang="en-US" sz="1200" b="0" i="0" u="none" strike="noStrike" dirty="0" err="1">
                <a:effectLst/>
              </a:rPr>
              <a:t>hela</a:t>
            </a:r>
            <a:r>
              <a:rPr lang="en-US" sz="1200" b="0" i="0" u="none" strike="noStrike" dirty="0">
                <a:effectLst/>
              </a:rPr>
              <a:t> </a:t>
            </a:r>
            <a:r>
              <a:rPr lang="en-US" sz="1200" b="0" i="0" u="none" strike="noStrike" dirty="0" err="1">
                <a:effectLst/>
              </a:rPr>
              <a:t>manövern</a:t>
            </a:r>
            <a:r>
              <a:rPr lang="en-US" sz="1200" b="0" i="0" u="none" strike="noStrike" dirty="0">
                <a:effectLst/>
              </a:rPr>
              <a:t> </a:t>
            </a:r>
            <a:r>
              <a:rPr lang="en-US" sz="1200" b="0" i="0" u="none" strike="noStrike" dirty="0" err="1">
                <a:effectLst/>
              </a:rPr>
              <a:t>märkesutrymme</a:t>
            </a:r>
            <a:r>
              <a:rPr lang="en-US" sz="1200" b="0" i="0" u="none" strike="noStrike" dirty="0">
                <a:effectLst/>
              </a:rPr>
              <a:t> (</a:t>
            </a:r>
            <a:r>
              <a:rPr lang="en-US" sz="1200" b="0" i="0" u="none" strike="noStrike" dirty="0" err="1">
                <a:effectLst/>
              </a:rPr>
              <a:t>förutom</a:t>
            </a:r>
            <a:r>
              <a:rPr lang="en-US" sz="1200" b="0" i="0" u="none" strike="noStrike" dirty="0">
                <a:effectLst/>
              </a:rPr>
              <a:t> </a:t>
            </a:r>
            <a:r>
              <a:rPr lang="en-US" sz="1200" b="0" i="0" u="none" strike="noStrike" dirty="0" err="1">
                <a:effectLst/>
              </a:rPr>
              <a:t>då</a:t>
            </a:r>
            <a:r>
              <a:rPr lang="en-US" sz="1200" b="0" i="0" u="none" strike="noStrike" dirty="0">
                <a:effectLst/>
              </a:rPr>
              <a:t> den </a:t>
            </a:r>
            <a:r>
              <a:rPr lang="en-US" sz="1200" b="0" i="0" u="none" strike="noStrike" dirty="0" err="1">
                <a:effectLst/>
              </a:rPr>
              <a:t>luffar</a:t>
            </a:r>
            <a:r>
              <a:rPr lang="en-US" sz="1200" b="0" i="0" u="none" strike="noStrike" dirty="0">
                <a:effectLst/>
              </a:rPr>
              <a:t> </a:t>
            </a:r>
            <a:r>
              <a:rPr lang="en-US" sz="1200" b="0" i="0" u="none" strike="noStrike" dirty="0" err="1">
                <a:effectLst/>
              </a:rPr>
              <a:t>blå</a:t>
            </a:r>
            <a:r>
              <a:rPr lang="en-US" sz="1200" b="0" i="0" u="none" strike="noStrike" dirty="0">
                <a:effectLst/>
              </a:rPr>
              <a:t>) </a:t>
            </a:r>
            <a:r>
              <a:rPr lang="en-US" sz="1200" b="0" i="0" u="none" strike="noStrike" dirty="0" err="1">
                <a:effectLst/>
              </a:rPr>
              <a:t>och</a:t>
            </a:r>
            <a:r>
              <a:rPr lang="en-US" sz="1200" b="0" i="0" u="none" strike="noStrike" dirty="0">
                <a:effectLst/>
              </a:rPr>
              <a:t> </a:t>
            </a:r>
            <a:r>
              <a:rPr lang="en-US" sz="1200" b="0" i="0" u="none" strike="noStrike" dirty="0" err="1">
                <a:effectLst/>
              </a:rPr>
              <a:t>ingår</a:t>
            </a:r>
            <a:r>
              <a:rPr lang="en-US" sz="1200" b="0" i="0" u="none" strike="noStrike" dirty="0">
                <a:effectLst/>
              </a:rPr>
              <a:t> </a:t>
            </a:r>
            <a:r>
              <a:rPr lang="en-US" sz="1200" b="0" i="0" u="none" strike="noStrike" dirty="0" err="1">
                <a:effectLst/>
              </a:rPr>
              <a:t>även</a:t>
            </a:r>
            <a:r>
              <a:rPr lang="en-US" sz="1200" b="0" i="0" u="none" strike="noStrike" dirty="0">
                <a:effectLst/>
              </a:rPr>
              <a:t> </a:t>
            </a:r>
            <a:r>
              <a:rPr lang="en-US" sz="1200" b="0" i="0" u="none" strike="noStrike" dirty="0" err="1">
                <a:effectLst/>
              </a:rPr>
              <a:t>gippen</a:t>
            </a:r>
            <a:r>
              <a:rPr lang="en-US" sz="1200" b="0" i="0" u="none" strike="noStrike" dirty="0">
                <a:effectLst/>
              </a:rPr>
              <a:t> </a:t>
            </a:r>
            <a:r>
              <a:rPr lang="en-US" sz="1200" b="0" i="0" u="none" strike="noStrike" dirty="0" err="1">
                <a:effectLst/>
              </a:rPr>
              <a:t>i</a:t>
            </a:r>
            <a:r>
              <a:rPr lang="en-US" sz="1200" b="0" i="0" u="none" strike="noStrike" dirty="0">
                <a:effectLst/>
              </a:rPr>
              <a:t> </a:t>
            </a:r>
            <a:r>
              <a:rPr lang="en-US" sz="1200" b="0" i="0" u="none" strike="noStrike" dirty="0" err="1">
                <a:effectLst/>
              </a:rPr>
              <a:t>märkesutrymmet</a:t>
            </a:r>
            <a:r>
              <a:rPr lang="en-US" sz="1200" b="0" i="0" u="none" strike="noStrike" dirty="0">
                <a:effectLst/>
              </a:rPr>
              <a:t>?</a:t>
            </a:r>
          </a:p>
          <a:p>
            <a:r>
              <a:rPr lang="en-US" sz="1200" b="1" dirty="0"/>
              <a:t>Svar</a:t>
            </a:r>
            <a:endParaRPr lang="en-US" sz="1200" b="1" i="0" u="none" strike="noStrike" dirty="0">
              <a:effectLst/>
            </a:endParaRPr>
          </a:p>
          <a:p>
            <a:r>
              <a:rPr lang="en-US" sz="1200" b="0" i="0" u="none" strike="noStrike" dirty="0">
                <a:effectLst/>
              </a:rPr>
              <a:t>Ja, </a:t>
            </a:r>
            <a:r>
              <a:rPr lang="en-US" sz="1200" b="0" i="0" u="none" strike="noStrike" dirty="0" err="1">
                <a:effectLst/>
              </a:rPr>
              <a:t>så</a:t>
            </a:r>
            <a:r>
              <a:rPr lang="en-US" sz="1200" b="0" i="0" u="none" strike="noStrike" dirty="0">
                <a:effectLst/>
              </a:rPr>
              <a:t> </a:t>
            </a:r>
            <a:r>
              <a:rPr lang="en-US" sz="1200" b="0" i="0" u="none" strike="noStrike" dirty="0" err="1">
                <a:effectLst/>
              </a:rPr>
              <a:t>länge</a:t>
            </a:r>
            <a:r>
              <a:rPr lang="en-US" sz="1200" b="0" i="0" u="none" strike="noStrike" dirty="0">
                <a:effectLst/>
              </a:rPr>
              <a:t> </a:t>
            </a:r>
            <a:r>
              <a:rPr lang="en-US" sz="1200" b="0" i="0" u="none" strike="noStrike" dirty="0" err="1">
                <a:effectLst/>
              </a:rPr>
              <a:t>som</a:t>
            </a:r>
            <a:r>
              <a:rPr lang="en-US" sz="1200" b="0" i="0" u="none" strike="noStrike" dirty="0">
                <a:effectLst/>
              </a:rPr>
              <a:t> Gul </a:t>
            </a:r>
            <a:r>
              <a:rPr lang="en-US" sz="1200" b="0" i="0" u="none" strike="noStrike" dirty="0" err="1">
                <a:effectLst/>
              </a:rPr>
              <a:t>överlappar</a:t>
            </a:r>
            <a:r>
              <a:rPr lang="en-US" sz="1200" b="0" i="0" u="none" strike="noStrike" dirty="0">
                <a:effectLst/>
              </a:rPr>
              <a:t> med </a:t>
            </a:r>
            <a:r>
              <a:rPr lang="en-US" sz="1200" b="0" i="0" u="none" strike="noStrike" dirty="0" err="1">
                <a:effectLst/>
              </a:rPr>
              <a:t>märket</a:t>
            </a:r>
            <a:r>
              <a:rPr lang="en-US" sz="1200" b="0" i="0" u="none" strike="noStrike" dirty="0">
                <a:effectLst/>
              </a:rPr>
              <a:t> </a:t>
            </a:r>
            <a:r>
              <a:rPr lang="en-US" sz="1200" b="0" i="0" u="none" strike="noStrike" dirty="0" err="1">
                <a:effectLst/>
              </a:rPr>
              <a:t>är</a:t>
            </a:r>
            <a:r>
              <a:rPr lang="en-US" sz="1200" b="0" i="0" u="none" strike="noStrike" dirty="0">
                <a:effectLst/>
              </a:rPr>
              <a:t> </a:t>
            </a:r>
            <a:r>
              <a:rPr lang="en-US" sz="1200" b="0" i="0" u="none" strike="noStrike" dirty="0" err="1">
                <a:effectLst/>
              </a:rPr>
              <a:t>märkesutrymmet</a:t>
            </a:r>
            <a:r>
              <a:rPr lang="en-US" sz="1200" b="0" i="0" u="none" strike="noStrike" dirty="0">
                <a:effectLst/>
              </a:rPr>
              <a:t> </a:t>
            </a:r>
            <a:r>
              <a:rPr lang="en-US" sz="1200" b="0" i="0" u="none" strike="noStrike" dirty="0" err="1">
                <a:effectLst/>
              </a:rPr>
              <a:t>i</a:t>
            </a:r>
            <a:r>
              <a:rPr lang="en-US" sz="1200" b="0" i="0" u="none" strike="noStrike" dirty="0">
                <a:effectLst/>
              </a:rPr>
              <a:t> kraft </a:t>
            </a:r>
            <a:r>
              <a:rPr lang="en-US" sz="1200" b="0" i="0" u="none" strike="noStrike" dirty="0" err="1">
                <a:effectLst/>
              </a:rPr>
              <a:t>förutom</a:t>
            </a:r>
            <a:r>
              <a:rPr lang="en-US" sz="1200" b="0" i="0" u="none" strike="noStrike" dirty="0">
                <a:effectLst/>
              </a:rPr>
              <a:t> </a:t>
            </a:r>
            <a:r>
              <a:rPr lang="en-US" sz="1200" b="0" i="0" u="none" strike="noStrike" dirty="0" err="1">
                <a:effectLst/>
              </a:rPr>
              <a:t>då</a:t>
            </a:r>
            <a:r>
              <a:rPr lang="en-US" sz="1200" b="0" i="0" u="none" strike="noStrike" dirty="0">
                <a:effectLst/>
              </a:rPr>
              <a:t> Gul </a:t>
            </a:r>
            <a:r>
              <a:rPr lang="en-US" sz="1200" b="0" i="0" u="none" strike="noStrike" dirty="0" err="1">
                <a:effectLst/>
              </a:rPr>
              <a:t>luffar</a:t>
            </a:r>
            <a:r>
              <a:rPr lang="en-US" sz="1200" b="0" i="0" u="none" strike="noStrike" dirty="0">
                <a:effectLst/>
              </a:rPr>
              <a:t> </a:t>
            </a:r>
            <a:r>
              <a:rPr lang="en-US" sz="1200" b="0" i="0" u="none" strike="noStrike" dirty="0" err="1">
                <a:effectLst/>
              </a:rPr>
              <a:t>Blå</a:t>
            </a:r>
            <a:r>
              <a:rPr lang="en-US" sz="1200" b="0" i="0" u="none" strike="noStrike" dirty="0">
                <a:effectLst/>
              </a:rPr>
              <a:t>. </a:t>
            </a:r>
            <a:r>
              <a:rPr lang="en-US" sz="1200" b="0" i="0" u="none" strike="noStrike" dirty="0" err="1">
                <a:effectLst/>
              </a:rPr>
              <a:t>Märkesutrymmet</a:t>
            </a:r>
            <a:r>
              <a:rPr lang="en-US" sz="1200" b="0" i="0" u="none" strike="noStrike" dirty="0">
                <a:effectLst/>
              </a:rPr>
              <a:t> </a:t>
            </a:r>
            <a:r>
              <a:rPr lang="en-US" sz="1200" b="0" i="0" u="none" strike="noStrike" dirty="0" err="1">
                <a:effectLst/>
              </a:rPr>
              <a:t>slutar</a:t>
            </a:r>
            <a:r>
              <a:rPr lang="en-US" sz="1200" b="0" i="0" u="none" strike="noStrike" dirty="0">
                <a:effectLst/>
              </a:rPr>
              <a:t> </a:t>
            </a:r>
            <a:r>
              <a:rPr lang="en-US" sz="1200" b="0" i="0" u="none" strike="noStrike" dirty="0" err="1">
                <a:effectLst/>
              </a:rPr>
              <a:t>när</a:t>
            </a:r>
            <a:r>
              <a:rPr lang="en-US" sz="1200" b="0" i="0" u="none" strike="noStrike" dirty="0">
                <a:effectLst/>
              </a:rPr>
              <a:t> Gul </a:t>
            </a:r>
            <a:r>
              <a:rPr lang="en-US" sz="1200" b="0" i="0" u="none" strike="noStrike" dirty="0" err="1">
                <a:effectLst/>
              </a:rPr>
              <a:t>lämnar</a:t>
            </a:r>
            <a:r>
              <a:rPr lang="en-US" sz="1200" b="0" i="0" u="none" strike="noStrike" dirty="0">
                <a:effectLst/>
              </a:rPr>
              <a:t> market </a:t>
            </a:r>
            <a:r>
              <a:rPr lang="en-US" sz="1200" b="0" i="0" u="none" strike="noStrike" dirty="0" err="1">
                <a:effectLst/>
              </a:rPr>
              <a:t>akter</a:t>
            </a:r>
            <a:r>
              <a:rPr lang="en-US" sz="1200" b="0" i="0" u="none" strike="noStrike" dirty="0">
                <a:effectLst/>
              </a:rPr>
              <a:t> </a:t>
            </a:r>
            <a:r>
              <a:rPr lang="en-US" sz="1200" b="0" i="0" u="none" strike="noStrike" dirty="0" err="1">
                <a:effectLst/>
              </a:rPr>
              <a:t>om.</a:t>
            </a:r>
            <a:r>
              <a:rPr lang="en-US" sz="1200" b="0" i="0" u="none" strike="noStrike" dirty="0">
                <a:effectLst/>
              </a:rPr>
              <a:t> </a:t>
            </a:r>
          </a:p>
          <a:p>
            <a:r>
              <a:rPr lang="en-US" sz="1200" b="1" dirty="0"/>
              <a:t>Submission 013-23 proposal 1</a:t>
            </a:r>
          </a:p>
          <a:p>
            <a:r>
              <a:rPr lang="en-US" sz="1200" b="0" i="0" u="none" strike="noStrike" dirty="0">
                <a:effectLst/>
              </a:rPr>
              <a:t>1. The new definition puts the sequence of requirements in the chronological order in which they occur at the mark: First the boat sails &lt;to the mark=, then the boat rounds or passes the mark as necessary to sail the course and finally, the boat leaves the mark astern after rounding or passing it. </a:t>
            </a:r>
            <a:r>
              <a:rPr lang="en-US" sz="1200" b="1" i="0" u="none" strike="noStrike" dirty="0">
                <a:effectLst/>
              </a:rPr>
              <a:t>It makes it clear that when a boat has done all three things in that</a:t>
            </a:r>
            <a:r>
              <a:rPr lang="en-US" sz="1200" dirty="0"/>
              <a:t> </a:t>
            </a:r>
            <a:r>
              <a:rPr lang="en-US" sz="1200" b="1" i="0" u="none" strike="noStrike" dirty="0">
                <a:effectLst/>
              </a:rPr>
              <a:t>order, she has been given mark-room.</a:t>
            </a:r>
            <a:endParaRPr lang="en-US" sz="1200" b="0" i="0" u="none" strike="noStrike" dirty="0">
              <a:effectLst/>
            </a:endParaRPr>
          </a:p>
          <a:p>
            <a:r>
              <a:rPr lang="en-US" sz="1200" b="1" dirty="0"/>
              <a:t>Submission 013-23 continued</a:t>
            </a:r>
          </a:p>
          <a:p>
            <a:r>
              <a:rPr lang="en-US" sz="1200" b="0" i="0" u="none" strike="noStrike" dirty="0">
                <a:effectLst/>
              </a:rPr>
              <a:t>2. </a:t>
            </a:r>
            <a:r>
              <a:rPr lang="en-US" sz="1200" b="1" i="0" u="none" strike="noStrike" dirty="0">
                <a:effectLst/>
              </a:rPr>
              <a:t>Makes it clear that mark-room includes room to leave the mark astern</a:t>
            </a:r>
            <a:r>
              <a:rPr lang="en-US" sz="1200" b="0" i="0" u="none" strike="noStrike" dirty="0">
                <a:effectLst/>
              </a:rPr>
              <a:t>. This resolves the long debate on when has a boat been given mark-room. This allows rule 18.1 to keep its current last sentence (see Proposal 3)."</a:t>
            </a:r>
          </a:p>
          <a:p>
            <a:pPr indent="-228600">
              <a:buFont typeface="Arial" panose="020B0604020202020204" pitchFamily="34" charset="0"/>
              <a:buChar char="•"/>
            </a:pPr>
            <a:endParaRPr lang="en-US" sz="1200" dirty="0"/>
          </a:p>
        </p:txBody>
      </p:sp>
      <p:pic>
        <p:nvPicPr>
          <p:cNvPr id="6" name="Picture Placeholder 5" descr="A blue and yellow pattern&#10;&#10;Description automatically generated">
            <a:extLst>
              <a:ext uri="{FF2B5EF4-FFF2-40B4-BE49-F238E27FC236}">
                <a16:creationId xmlns:a16="http://schemas.microsoft.com/office/drawing/2014/main" id="{05A3594A-538A-3791-A61E-E79910387217}"/>
              </a:ext>
            </a:extLst>
          </p:cNvPr>
          <p:cNvPicPr>
            <a:picLocks noGrp="1" noChangeAspect="1"/>
          </p:cNvPicPr>
          <p:nvPr>
            <p:ph type="pic" idx="1"/>
          </p:nvPr>
        </p:nvPicPr>
        <p:blipFill>
          <a:blip r:embed="rId2">
            <a:extLst>
              <a:ext uri="{28A0092B-C50C-407E-A947-70E740481C1C}">
                <a14:useLocalDpi xmlns:a14="http://schemas.microsoft.com/office/drawing/2010/main"/>
              </a:ext>
            </a:extLst>
          </a:blip>
          <a:srcRect b="-1"/>
          <a:stretch/>
        </p:blipFill>
        <p:spPr>
          <a:xfrm>
            <a:off x="7675658" y="2093976"/>
            <a:ext cx="3941064" cy="4096512"/>
          </a:xfrm>
          <a:prstGeom prst="rect">
            <a:avLst/>
          </a:prstGeom>
        </p:spPr>
      </p:pic>
    </p:spTree>
    <p:extLst>
      <p:ext uri="{BB962C8B-B14F-4D97-AF65-F5344CB8AC3E}">
        <p14:creationId xmlns:p14="http://schemas.microsoft.com/office/powerpoint/2010/main" val="3412693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C536-3AC0-134B-9990-45F8ADAD8A09}"/>
              </a:ext>
            </a:extLst>
          </p:cNvPr>
          <p:cNvSpPr>
            <a:spLocks noGrp="1"/>
          </p:cNvSpPr>
          <p:nvPr>
            <p:ph type="title"/>
          </p:nvPr>
        </p:nvSpPr>
        <p:spPr/>
        <p:txBody>
          <a:bodyPr/>
          <a:lstStyle/>
          <a:p>
            <a:r>
              <a:rPr lang="fi-FI" dirty="0"/>
              <a:t>World </a:t>
            </a:r>
            <a:r>
              <a:rPr lang="fi-FI" dirty="0" err="1"/>
              <a:t>sailing</a:t>
            </a:r>
            <a:r>
              <a:rPr lang="fi-FI" dirty="0"/>
              <a:t> &amp; </a:t>
            </a:r>
            <a:r>
              <a:rPr lang="fi-FI" dirty="0" err="1"/>
              <a:t>nya</a:t>
            </a:r>
            <a:r>
              <a:rPr lang="fi-FI" dirty="0"/>
              <a:t> </a:t>
            </a:r>
            <a:r>
              <a:rPr lang="fi-FI" dirty="0" err="1"/>
              <a:t>regler</a:t>
            </a:r>
            <a:endParaRPr lang="fi-FI" dirty="0"/>
          </a:p>
        </p:txBody>
      </p:sp>
      <p:graphicFrame>
        <p:nvGraphicFramePr>
          <p:cNvPr id="4" name="Content Placeholder 3">
            <a:extLst>
              <a:ext uri="{FF2B5EF4-FFF2-40B4-BE49-F238E27FC236}">
                <a16:creationId xmlns:a16="http://schemas.microsoft.com/office/drawing/2014/main" id="{6ED12EC5-3270-9241-8B46-49002BB5824C}"/>
              </a:ext>
            </a:extLst>
          </p:cNvPr>
          <p:cNvGraphicFramePr>
            <a:graphicFrameLocks noGrp="1"/>
          </p:cNvGraphicFramePr>
          <p:nvPr>
            <p:ph sz="quarter" idx="13"/>
            <p:extLst>
              <p:ext uri="{D42A27DB-BD31-4B8C-83A1-F6EECF244321}">
                <p14:modId xmlns:p14="http://schemas.microsoft.com/office/powerpoint/2010/main" val="452537751"/>
              </p:ext>
            </p:extLst>
          </p:nvPr>
        </p:nvGraphicFramePr>
        <p:xfrm>
          <a:off x="914400" y="2366963"/>
          <a:ext cx="10363200" cy="3424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90585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EC4057-78B1-6DAF-73C6-227B4F8B8389}"/>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4600"/>
              <a:t>Situation 2: Gul luffar vid övre märket och akter om Gul och Blå kommer Grön</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9BF7E87-C298-C983-5F9C-DB0D088B9007}"/>
              </a:ext>
            </a:extLst>
          </p:cNvPr>
          <p:cNvSpPr>
            <a:spLocks noGrp="1"/>
          </p:cNvSpPr>
          <p:nvPr>
            <p:ph type="body" sz="half" idx="2"/>
          </p:nvPr>
        </p:nvSpPr>
        <p:spPr>
          <a:xfrm>
            <a:off x="572493" y="2071316"/>
            <a:ext cx="6713552" cy="4119172"/>
          </a:xfrm>
        </p:spPr>
        <p:txBody>
          <a:bodyPr vert="horz" lIns="91440" tIns="45720" rIns="91440" bIns="45720" rtlCol="0" anchor="t">
            <a:normAutofit/>
          </a:bodyPr>
          <a:lstStyle/>
          <a:p>
            <a:r>
              <a:rPr lang="en-US" sz="2200" b="1" i="0" u="none" strike="noStrike" dirty="0" err="1">
                <a:effectLst/>
              </a:rPr>
              <a:t>Fråga</a:t>
            </a:r>
            <a:endParaRPr lang="en-US" sz="2200" b="1" i="0" u="none" strike="noStrike" dirty="0">
              <a:effectLst/>
            </a:endParaRPr>
          </a:p>
          <a:p>
            <a:r>
              <a:rPr lang="en-US" sz="2200" b="0" i="0" u="none" strike="noStrike" dirty="0">
                <a:effectLst/>
              </a:rPr>
              <a:t>Samma </a:t>
            </a:r>
            <a:r>
              <a:rPr lang="en-US" sz="2200" b="0" i="0" u="none" strike="noStrike" dirty="0" err="1">
                <a:effectLst/>
              </a:rPr>
              <a:t>som</a:t>
            </a:r>
            <a:r>
              <a:rPr lang="en-US" sz="2200" b="0" i="0" u="none" strike="noStrike" dirty="0">
                <a:effectLst/>
              </a:rPr>
              <a:t> situation 1, men </a:t>
            </a:r>
            <a:r>
              <a:rPr lang="en-US" sz="2200" b="0" i="0" u="none" strike="noStrike" dirty="0" err="1">
                <a:effectLst/>
              </a:rPr>
              <a:t>akter</a:t>
            </a:r>
            <a:r>
              <a:rPr lang="en-US" sz="2200" b="0" i="0" u="none" strike="noStrike" dirty="0">
                <a:effectLst/>
              </a:rPr>
              <a:t> om Gul </a:t>
            </a:r>
            <a:r>
              <a:rPr lang="en-US" sz="2200" b="0" i="0" u="none" strike="noStrike" dirty="0" err="1">
                <a:effectLst/>
              </a:rPr>
              <a:t>och</a:t>
            </a:r>
            <a:r>
              <a:rPr lang="en-US" sz="2200" b="0" i="0" u="none" strike="noStrike" dirty="0">
                <a:effectLst/>
              </a:rPr>
              <a:t> </a:t>
            </a:r>
            <a:r>
              <a:rPr lang="en-US" sz="2200" b="0" i="0" u="none" strike="noStrike" dirty="0" err="1">
                <a:effectLst/>
              </a:rPr>
              <a:t>Blå</a:t>
            </a:r>
            <a:r>
              <a:rPr lang="en-US" sz="2200" b="0" i="0" u="none" strike="noStrike" dirty="0">
                <a:effectLst/>
              </a:rPr>
              <a:t> </a:t>
            </a:r>
            <a:r>
              <a:rPr lang="en-US" sz="2200" b="0" i="0" u="none" strike="noStrike" dirty="0" err="1">
                <a:effectLst/>
              </a:rPr>
              <a:t>kommer</a:t>
            </a:r>
            <a:r>
              <a:rPr lang="en-US" sz="2200" b="0" i="0" u="none" strike="noStrike" dirty="0">
                <a:effectLst/>
              </a:rPr>
              <a:t> </a:t>
            </a:r>
            <a:r>
              <a:rPr lang="en-US" sz="2200" b="0" i="0" u="none" strike="noStrike" dirty="0" err="1">
                <a:effectLst/>
              </a:rPr>
              <a:t>grön</a:t>
            </a:r>
            <a:r>
              <a:rPr lang="en-US" sz="2200" b="0" i="0" u="none" strike="noStrike" dirty="0">
                <a:effectLst/>
              </a:rPr>
              <a:t>. </a:t>
            </a:r>
            <a:r>
              <a:rPr lang="en-US" sz="2200" b="0" i="0" u="none" strike="noStrike" dirty="0" err="1">
                <a:effectLst/>
              </a:rPr>
              <a:t>Grön</a:t>
            </a:r>
            <a:r>
              <a:rPr lang="en-US" sz="2200" b="0" i="0" u="none" strike="noStrike" dirty="0">
                <a:effectLst/>
              </a:rPr>
              <a:t> </a:t>
            </a:r>
            <a:r>
              <a:rPr lang="en-US" sz="2200" b="0" i="0" u="none" strike="noStrike" dirty="0" err="1">
                <a:effectLst/>
              </a:rPr>
              <a:t>rundar</a:t>
            </a:r>
            <a:r>
              <a:rPr lang="en-US" sz="2200" b="0" i="0" u="none" strike="noStrike" dirty="0">
                <a:effectLst/>
              </a:rPr>
              <a:t> </a:t>
            </a:r>
            <a:r>
              <a:rPr lang="en-US" sz="2200" b="0" i="0" u="none" strike="noStrike" dirty="0" err="1">
                <a:effectLst/>
              </a:rPr>
              <a:t>märket</a:t>
            </a:r>
            <a:r>
              <a:rPr lang="en-US" sz="2200" b="0" i="0" u="none" strike="noStrike" dirty="0">
                <a:effectLst/>
              </a:rPr>
              <a:t> </a:t>
            </a:r>
            <a:r>
              <a:rPr lang="en-US" sz="2200" b="0" i="0" u="none" strike="noStrike" dirty="0" err="1">
                <a:effectLst/>
              </a:rPr>
              <a:t>bakom</a:t>
            </a:r>
            <a:r>
              <a:rPr lang="en-US" sz="2200" b="0" i="0" u="none" strike="noStrike" dirty="0">
                <a:effectLst/>
              </a:rPr>
              <a:t> dem </a:t>
            </a:r>
            <a:r>
              <a:rPr lang="en-US" sz="2200" b="0" i="0" u="none" strike="noStrike" dirty="0" err="1">
                <a:effectLst/>
              </a:rPr>
              <a:t>bägge</a:t>
            </a:r>
            <a:r>
              <a:rPr lang="en-US" sz="2200" b="0" i="0" u="none" strike="noStrike" dirty="0">
                <a:effectLst/>
              </a:rPr>
              <a:t>. </a:t>
            </a:r>
            <a:r>
              <a:rPr lang="en-US" sz="2200" b="0" i="0" u="none" strike="noStrike" dirty="0" err="1">
                <a:effectLst/>
              </a:rPr>
              <a:t>Grön</a:t>
            </a:r>
            <a:r>
              <a:rPr lang="en-US" sz="2200" b="0" i="0" u="none" strike="noStrike" dirty="0">
                <a:effectLst/>
              </a:rPr>
              <a:t> </a:t>
            </a:r>
            <a:r>
              <a:rPr lang="en-US" sz="2200" b="0" i="0" u="none" strike="noStrike" dirty="0" err="1">
                <a:effectLst/>
              </a:rPr>
              <a:t>är</a:t>
            </a:r>
            <a:r>
              <a:rPr lang="en-US" sz="2200" b="0" i="0" u="none" strike="noStrike" dirty="0">
                <a:effectLst/>
              </a:rPr>
              <a:t> </a:t>
            </a:r>
            <a:r>
              <a:rPr lang="en-US" sz="2200" b="0" i="0" u="none" strike="noStrike" dirty="0" err="1">
                <a:effectLst/>
              </a:rPr>
              <a:t>forfarande</a:t>
            </a:r>
            <a:r>
              <a:rPr lang="en-US" sz="2200" b="0" i="0" u="none" strike="noStrike" dirty="0">
                <a:effectLst/>
              </a:rPr>
              <a:t> </a:t>
            </a:r>
            <a:r>
              <a:rPr lang="en-US" sz="2200" b="0" i="0" u="none" strike="noStrike" dirty="0" err="1">
                <a:effectLst/>
              </a:rPr>
              <a:t>på</a:t>
            </a:r>
            <a:r>
              <a:rPr lang="en-US" sz="2200" b="0" i="0" u="none" strike="noStrike" dirty="0">
                <a:effectLst/>
              </a:rPr>
              <a:t> </a:t>
            </a:r>
            <a:r>
              <a:rPr lang="en-US" sz="2200" b="0" i="0" u="none" strike="noStrike" dirty="0" err="1">
                <a:effectLst/>
              </a:rPr>
              <a:t>styrbord</a:t>
            </a:r>
            <a:r>
              <a:rPr lang="en-US" sz="2200" b="0" i="0" u="none" strike="noStrike" dirty="0">
                <a:effectLst/>
              </a:rPr>
              <a:t> </a:t>
            </a:r>
            <a:r>
              <a:rPr lang="en-US" sz="2200" b="0" i="0" u="none" strike="noStrike" dirty="0" err="1">
                <a:effectLst/>
              </a:rPr>
              <a:t>när</a:t>
            </a:r>
            <a:r>
              <a:rPr lang="en-US" sz="2200" b="0" i="0" u="none" strike="noStrike" dirty="0">
                <a:effectLst/>
              </a:rPr>
              <a:t> Gul </a:t>
            </a:r>
            <a:r>
              <a:rPr lang="en-US" sz="2200" b="0" i="0" u="none" strike="noStrike" dirty="0" err="1">
                <a:effectLst/>
              </a:rPr>
              <a:t>har</a:t>
            </a:r>
            <a:r>
              <a:rPr lang="en-US" sz="2200" b="0" i="0" u="none" strike="noStrike" dirty="0">
                <a:effectLst/>
              </a:rPr>
              <a:t> </a:t>
            </a:r>
            <a:r>
              <a:rPr lang="en-US" sz="2200" b="0" i="0" u="none" strike="noStrike" dirty="0" err="1">
                <a:effectLst/>
              </a:rPr>
              <a:t>gippat</a:t>
            </a:r>
            <a:r>
              <a:rPr lang="en-US" sz="2200" b="0" i="0" u="none" strike="noStrike" dirty="0">
                <a:effectLst/>
              </a:rPr>
              <a:t> till </a:t>
            </a:r>
            <a:r>
              <a:rPr lang="en-US" sz="2200" b="0" i="0" u="none" strike="noStrike" dirty="0" err="1">
                <a:effectLst/>
              </a:rPr>
              <a:t>babord</a:t>
            </a:r>
            <a:r>
              <a:rPr lang="en-US" sz="2200" b="0" i="0" u="none" strike="noStrike" dirty="0">
                <a:effectLst/>
              </a:rPr>
              <a:t> </a:t>
            </a:r>
            <a:r>
              <a:rPr lang="en-US" sz="2200" b="0" i="0" u="none" strike="noStrike" dirty="0" err="1">
                <a:effectLst/>
              </a:rPr>
              <a:t>och</a:t>
            </a:r>
            <a:r>
              <a:rPr lang="en-US" sz="2200" b="0" i="0" u="none" strike="noStrike" dirty="0">
                <a:effectLst/>
              </a:rPr>
              <a:t> </a:t>
            </a:r>
            <a:r>
              <a:rPr lang="en-US" sz="2200" b="0" i="0" u="none" strike="noStrike" dirty="0" err="1">
                <a:effectLst/>
              </a:rPr>
              <a:t>hamnar</a:t>
            </a:r>
            <a:r>
              <a:rPr lang="en-US" sz="2200" b="0" i="0" u="none" strike="noStrike" dirty="0">
                <a:effectLst/>
              </a:rPr>
              <a:t> </a:t>
            </a:r>
            <a:r>
              <a:rPr lang="en-US" sz="2200" b="0" i="0" u="none" strike="noStrike" dirty="0" err="1">
                <a:effectLst/>
              </a:rPr>
              <a:t>att</a:t>
            </a:r>
            <a:r>
              <a:rPr lang="en-US" sz="2200" b="0" i="0" u="none" strike="noStrike" dirty="0">
                <a:effectLst/>
              </a:rPr>
              <a:t> </a:t>
            </a:r>
            <a:r>
              <a:rPr lang="en-US" sz="2200" b="0" i="0" u="none" strike="noStrike" dirty="0" err="1">
                <a:effectLst/>
              </a:rPr>
              <a:t>väija</a:t>
            </a:r>
            <a:r>
              <a:rPr lang="en-US" sz="2200" b="0" i="0" u="none" strike="noStrike" dirty="0">
                <a:effectLst/>
              </a:rPr>
              <a:t> för Gul. </a:t>
            </a:r>
            <a:r>
              <a:rPr lang="en-US" sz="2200" b="0" i="0" u="none" strike="noStrike" dirty="0" err="1">
                <a:effectLst/>
              </a:rPr>
              <a:t>Är</a:t>
            </a:r>
            <a:r>
              <a:rPr lang="en-US" sz="2200" b="0" i="0" u="none" strike="noStrike" dirty="0">
                <a:effectLst/>
              </a:rPr>
              <a:t> Gul </a:t>
            </a:r>
            <a:r>
              <a:rPr lang="en-US" sz="2200" b="0" i="0" u="none" strike="noStrike" dirty="0" err="1">
                <a:effectLst/>
              </a:rPr>
              <a:t>skyddad</a:t>
            </a:r>
            <a:r>
              <a:rPr lang="en-US" sz="2200" b="0" i="0" u="none" strike="noStrike" dirty="0">
                <a:effectLst/>
              </a:rPr>
              <a:t> av </a:t>
            </a:r>
            <a:r>
              <a:rPr lang="en-US" sz="2200" b="0" i="0" u="none" strike="noStrike" dirty="0" err="1">
                <a:effectLst/>
              </a:rPr>
              <a:t>märkesutrymme</a:t>
            </a:r>
            <a:r>
              <a:rPr lang="en-US" sz="2200" b="0" i="0" u="none" strike="noStrike" dirty="0">
                <a:effectLst/>
              </a:rPr>
              <a:t> </a:t>
            </a:r>
            <a:r>
              <a:rPr lang="en-US" sz="2200" b="0" i="0" u="none" strike="noStrike" dirty="0" err="1">
                <a:effectLst/>
              </a:rPr>
              <a:t>eller</a:t>
            </a:r>
            <a:r>
              <a:rPr lang="en-US" sz="2200" b="0" i="0" u="none" strike="noStrike" dirty="0">
                <a:effectLst/>
              </a:rPr>
              <a:t> </a:t>
            </a:r>
            <a:r>
              <a:rPr lang="en-US" sz="2200" b="0" i="0" u="none" strike="noStrike" dirty="0" err="1">
                <a:effectLst/>
              </a:rPr>
              <a:t>inte</a:t>
            </a:r>
            <a:r>
              <a:rPr lang="en-US" sz="2200" b="0" i="0" u="none" strike="noStrike" dirty="0">
                <a:effectLst/>
              </a:rPr>
              <a:t>?</a:t>
            </a:r>
          </a:p>
          <a:p>
            <a:r>
              <a:rPr lang="en-US" sz="2200" b="1" i="0" u="none" strike="noStrike" dirty="0">
                <a:effectLst/>
              </a:rPr>
              <a:t>Svar</a:t>
            </a:r>
          </a:p>
          <a:p>
            <a:r>
              <a:rPr lang="en-US" sz="2200" dirty="0" err="1"/>
              <a:t>E</a:t>
            </a:r>
            <a:r>
              <a:rPr lang="en-US" sz="2200" b="0" i="0" u="none" strike="noStrike" dirty="0" err="1">
                <a:effectLst/>
              </a:rPr>
              <a:t>ftersom</a:t>
            </a:r>
            <a:r>
              <a:rPr lang="en-US" sz="2200" b="0" i="0" u="none" strike="noStrike" dirty="0">
                <a:effectLst/>
              </a:rPr>
              <a:t> Gul </a:t>
            </a:r>
            <a:r>
              <a:rPr lang="en-US" sz="2200" b="0" i="0" u="none" strike="noStrike" dirty="0" err="1">
                <a:effectLst/>
              </a:rPr>
              <a:t>är</a:t>
            </a:r>
            <a:r>
              <a:rPr lang="en-US" sz="2200" b="0" i="0" u="none" strike="noStrike" dirty="0">
                <a:effectLst/>
              </a:rPr>
              <a:t> </a:t>
            </a:r>
            <a:r>
              <a:rPr lang="en-US" sz="2200" b="0" i="0" u="none" strike="noStrike" dirty="0" err="1">
                <a:effectLst/>
              </a:rPr>
              <a:t>överlappad</a:t>
            </a:r>
            <a:r>
              <a:rPr lang="en-US" sz="2200" b="0" i="0" u="none" strike="noStrike" dirty="0">
                <a:effectLst/>
              </a:rPr>
              <a:t> med </a:t>
            </a:r>
            <a:r>
              <a:rPr lang="en-US" sz="2200" b="0" i="0" u="none" strike="noStrike" dirty="0" err="1">
                <a:effectLst/>
              </a:rPr>
              <a:t>märket</a:t>
            </a:r>
            <a:r>
              <a:rPr lang="en-US" sz="2200" b="0" i="0" u="none" strike="noStrike" dirty="0">
                <a:effectLst/>
              </a:rPr>
              <a:t> </a:t>
            </a:r>
            <a:r>
              <a:rPr lang="en-US" sz="2200" b="0" i="0" u="none" strike="noStrike" dirty="0" err="1">
                <a:effectLst/>
              </a:rPr>
              <a:t>seglar</a:t>
            </a:r>
            <a:r>
              <a:rPr lang="en-US" sz="2200" b="0" i="0" u="none" strike="noStrike" dirty="0">
                <a:effectLst/>
              </a:rPr>
              <a:t> Gul </a:t>
            </a:r>
            <a:r>
              <a:rPr lang="en-US" sz="2200" b="0" i="0" u="none" strike="noStrike" dirty="0" err="1">
                <a:effectLst/>
              </a:rPr>
              <a:t>ännu</a:t>
            </a:r>
            <a:r>
              <a:rPr lang="en-US" sz="2200" b="0" i="0" u="none" strike="noStrike" dirty="0">
                <a:effectLst/>
              </a:rPr>
              <a:t> </a:t>
            </a:r>
            <a:r>
              <a:rPr lang="en-US" sz="2200" b="0" i="0" u="none" strike="noStrike" dirty="0" err="1">
                <a:effectLst/>
              </a:rPr>
              <a:t>i</a:t>
            </a:r>
            <a:r>
              <a:rPr lang="en-US" sz="2200" b="0" i="0" u="none" strike="noStrike" dirty="0">
                <a:effectLst/>
              </a:rPr>
              <a:t> </a:t>
            </a:r>
            <a:r>
              <a:rPr lang="en-US" sz="2200" b="0" i="0" u="none" strike="noStrike" dirty="0" err="1">
                <a:effectLst/>
              </a:rPr>
              <a:t>märkesutrymmet</a:t>
            </a:r>
            <a:r>
              <a:rPr lang="en-US" sz="2200" dirty="0"/>
              <a:t> </a:t>
            </a:r>
            <a:r>
              <a:rPr lang="en-US" sz="2200" dirty="0" err="1"/>
              <a:t>och</a:t>
            </a:r>
            <a:r>
              <a:rPr lang="en-US" sz="2200" dirty="0"/>
              <a:t> </a:t>
            </a:r>
            <a:r>
              <a:rPr lang="en-US" sz="2200" dirty="0" err="1"/>
              <a:t>även</a:t>
            </a:r>
            <a:r>
              <a:rPr lang="en-US" sz="2200" dirty="0"/>
              <a:t> om Gul </a:t>
            </a:r>
            <a:r>
              <a:rPr lang="en-US" sz="2200" dirty="0" err="1"/>
              <a:t>bryter</a:t>
            </a:r>
            <a:r>
              <a:rPr lang="en-US" sz="2200" dirty="0"/>
              <a:t> mot KSR 10 (</a:t>
            </a:r>
            <a:r>
              <a:rPr lang="en-US" sz="2200" dirty="0" err="1"/>
              <a:t>styrbord</a:t>
            </a:r>
            <a:r>
              <a:rPr lang="en-US" sz="2200" dirty="0"/>
              <a:t>/ </a:t>
            </a:r>
            <a:r>
              <a:rPr lang="en-US" sz="2200" dirty="0" err="1"/>
              <a:t>babord</a:t>
            </a:r>
            <a:r>
              <a:rPr lang="en-US" sz="2200" dirty="0"/>
              <a:t>) </a:t>
            </a:r>
            <a:r>
              <a:rPr lang="en-US" sz="2200" dirty="0" err="1"/>
              <a:t>frikänns</a:t>
            </a:r>
            <a:r>
              <a:rPr lang="en-US" sz="2200" dirty="0"/>
              <a:t> Gul </a:t>
            </a:r>
            <a:r>
              <a:rPr lang="en-US" sz="2200" dirty="0" err="1"/>
              <a:t>enligt</a:t>
            </a:r>
            <a:r>
              <a:rPr lang="en-US" sz="2200" dirty="0"/>
              <a:t> KSR 43.1b.</a:t>
            </a:r>
            <a:endParaRPr lang="en-US" sz="2200" b="0" i="0" u="none" strike="noStrike" dirty="0">
              <a:effectLst/>
            </a:endParaRPr>
          </a:p>
          <a:p>
            <a:endParaRPr lang="en-US" sz="2200" dirty="0"/>
          </a:p>
        </p:txBody>
      </p:sp>
      <p:pic>
        <p:nvPicPr>
          <p:cNvPr id="6" name="Picture Placeholder 5" descr="A blue yellow green and red dots&#10;&#10;Description automatically generated with medium confidence">
            <a:extLst>
              <a:ext uri="{FF2B5EF4-FFF2-40B4-BE49-F238E27FC236}">
                <a16:creationId xmlns:a16="http://schemas.microsoft.com/office/drawing/2014/main" id="{016E8CE1-6FD2-1C18-1B96-1522CEF6B6EB}"/>
              </a:ext>
            </a:extLst>
          </p:cNvPr>
          <p:cNvPicPr>
            <a:picLocks noGrp="1" noChangeAspect="1"/>
          </p:cNvPicPr>
          <p:nvPr>
            <p:ph type="pic" idx="1"/>
          </p:nvPr>
        </p:nvPicPr>
        <p:blipFill>
          <a:blip r:embed="rId2">
            <a:extLst>
              <a:ext uri="{28A0092B-C50C-407E-A947-70E740481C1C}">
                <a14:useLocalDpi xmlns:a14="http://schemas.microsoft.com/office/drawing/2010/main"/>
              </a:ext>
            </a:extLst>
          </a:blip>
          <a:srcRect b="-1"/>
          <a:stretch/>
        </p:blipFill>
        <p:spPr>
          <a:xfrm>
            <a:off x="7675658" y="2093976"/>
            <a:ext cx="3941064" cy="4096512"/>
          </a:xfrm>
          <a:prstGeom prst="rect">
            <a:avLst/>
          </a:prstGeom>
        </p:spPr>
      </p:pic>
    </p:spTree>
    <p:extLst>
      <p:ext uri="{BB962C8B-B14F-4D97-AF65-F5344CB8AC3E}">
        <p14:creationId xmlns:p14="http://schemas.microsoft.com/office/powerpoint/2010/main" val="2945636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A0580-71F9-0E29-483C-42136F2A162D}"/>
              </a:ext>
            </a:extLst>
          </p:cNvPr>
          <p:cNvSpPr>
            <a:spLocks noGrp="1"/>
          </p:cNvSpPr>
          <p:nvPr>
            <p:ph type="title"/>
          </p:nvPr>
        </p:nvSpPr>
        <p:spPr/>
        <p:txBody>
          <a:bodyPr/>
          <a:lstStyle/>
          <a:p>
            <a:endParaRPr lang="en-FI"/>
          </a:p>
        </p:txBody>
      </p:sp>
      <p:sp>
        <p:nvSpPr>
          <p:cNvPr id="3" name="Content Placeholder 2">
            <a:extLst>
              <a:ext uri="{FF2B5EF4-FFF2-40B4-BE49-F238E27FC236}">
                <a16:creationId xmlns:a16="http://schemas.microsoft.com/office/drawing/2014/main" id="{60D36B13-506D-E947-AEA4-B09C1D4BF8B6}"/>
              </a:ext>
            </a:extLst>
          </p:cNvPr>
          <p:cNvSpPr>
            <a:spLocks noGrp="1"/>
          </p:cNvSpPr>
          <p:nvPr>
            <p:ph idx="1"/>
          </p:nvPr>
        </p:nvSpPr>
        <p:spPr/>
        <p:txBody>
          <a:bodyPr/>
          <a:lstStyle/>
          <a:p>
            <a:endParaRPr lang="en-FI"/>
          </a:p>
        </p:txBody>
      </p:sp>
    </p:spTree>
    <p:extLst>
      <p:ext uri="{BB962C8B-B14F-4D97-AF65-F5344CB8AC3E}">
        <p14:creationId xmlns:p14="http://schemas.microsoft.com/office/powerpoint/2010/main" val="4189269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9F49EE-EE01-EAC8-7C68-48D8E5D8C686}"/>
              </a:ext>
            </a:extLst>
          </p:cNvPr>
          <p:cNvSpPr>
            <a:spLocks noGrp="1"/>
          </p:cNvSpPr>
          <p:nvPr>
            <p:ph type="title"/>
          </p:nvPr>
        </p:nvSpPr>
        <p:spPr>
          <a:xfrm>
            <a:off x="808638" y="386930"/>
            <a:ext cx="9236700" cy="1188950"/>
          </a:xfrm>
        </p:spPr>
        <p:txBody>
          <a:bodyPr anchor="b">
            <a:normAutofit/>
          </a:bodyPr>
          <a:lstStyle/>
          <a:p>
            <a:r>
              <a:rPr lang="en-FI" sz="5400" dirty="0"/>
              <a:t>18.3 Stagvända </a:t>
            </a:r>
            <a:r>
              <a:rPr lang="en-GB" sz="5400" dirty="0" err="1"/>
              <a:t>i</a:t>
            </a:r>
            <a:r>
              <a:rPr lang="en-GB" sz="5400" dirty="0"/>
              <a:t> </a:t>
            </a:r>
            <a:r>
              <a:rPr lang="en-GB" sz="5400" dirty="0" err="1"/>
              <a:t>zonen</a:t>
            </a:r>
            <a:endParaRPr lang="en-FI"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BCDA6F-3181-E277-A22A-01EDD297DFB0}"/>
              </a:ext>
            </a:extLst>
          </p:cNvPr>
          <p:cNvSpPr>
            <a:spLocks noGrp="1"/>
          </p:cNvSpPr>
          <p:nvPr>
            <p:ph idx="1"/>
          </p:nvPr>
        </p:nvSpPr>
        <p:spPr>
          <a:xfrm>
            <a:off x="793660" y="2599509"/>
            <a:ext cx="10143668" cy="3435531"/>
          </a:xfrm>
        </p:spPr>
        <p:txBody>
          <a:bodyPr anchor="ctr">
            <a:normAutofit/>
          </a:bodyPr>
          <a:lstStyle/>
          <a:p>
            <a:pPr marL="0" indent="0">
              <a:buNone/>
            </a:pPr>
            <a:r>
              <a:rPr lang="en-GB" sz="2200" dirty="0"/>
              <a:t>18.3 </a:t>
            </a:r>
            <a:r>
              <a:rPr lang="en-GB" sz="2200" dirty="0" err="1"/>
              <a:t>Stagvända</a:t>
            </a:r>
            <a:r>
              <a:rPr lang="en-GB" sz="2200" dirty="0"/>
              <a:t> </a:t>
            </a:r>
            <a:r>
              <a:rPr lang="en-GB" sz="2200" dirty="0" err="1"/>
              <a:t>i</a:t>
            </a:r>
            <a:r>
              <a:rPr lang="en-GB" sz="2200" dirty="0"/>
              <a:t> </a:t>
            </a:r>
            <a:r>
              <a:rPr lang="en-GB" sz="2200" dirty="0" err="1"/>
              <a:t>zonen</a:t>
            </a:r>
            <a:endParaRPr lang="en-GB" sz="2200" dirty="0"/>
          </a:p>
          <a:p>
            <a:pPr marL="0" indent="0">
              <a:buNone/>
            </a:pPr>
            <a:r>
              <a:rPr lang="en-GB" sz="2200" dirty="0"/>
              <a:t>Om </a:t>
            </a:r>
            <a:r>
              <a:rPr lang="en-GB" sz="2200" dirty="0" err="1"/>
              <a:t>en</a:t>
            </a:r>
            <a:r>
              <a:rPr lang="en-GB" sz="2200" dirty="0"/>
              <a:t> </a:t>
            </a:r>
            <a:r>
              <a:rPr lang="en-GB" sz="2200" dirty="0" err="1"/>
              <a:t>båt</a:t>
            </a:r>
            <a:r>
              <a:rPr lang="en-GB" sz="2200" dirty="0"/>
              <a:t> </a:t>
            </a:r>
            <a:r>
              <a:rPr lang="en-GB" sz="2200" u="sng" dirty="0" err="1"/>
              <a:t>passerar</a:t>
            </a:r>
            <a:r>
              <a:rPr lang="en-GB" sz="2200" u="sng" dirty="0"/>
              <a:t> </a:t>
            </a:r>
            <a:r>
              <a:rPr lang="en-GB" sz="2200" u="sng" dirty="0" err="1"/>
              <a:t>vindögat</a:t>
            </a:r>
            <a:r>
              <a:rPr lang="en-GB" sz="2200" u="sng" dirty="0"/>
              <a:t> </a:t>
            </a:r>
            <a:r>
              <a:rPr lang="en-GB" sz="2200" dirty="0" err="1"/>
              <a:t>från</a:t>
            </a:r>
            <a:r>
              <a:rPr lang="en-GB" sz="2200" dirty="0"/>
              <a:t> </a:t>
            </a:r>
            <a:r>
              <a:rPr lang="en-GB" sz="2200" u="sng" dirty="0" err="1"/>
              <a:t>babords</a:t>
            </a:r>
            <a:r>
              <a:rPr lang="en-GB" sz="2200" u="sng" dirty="0"/>
              <a:t> till </a:t>
            </a:r>
            <a:r>
              <a:rPr lang="en-GB" sz="2200" u="sng" dirty="0" err="1"/>
              <a:t>styrbords</a:t>
            </a:r>
            <a:r>
              <a:rPr lang="en-GB" sz="2200" u="sng" dirty="0"/>
              <a:t> </a:t>
            </a:r>
            <a:r>
              <a:rPr lang="en-GB" sz="2200" dirty="0" err="1"/>
              <a:t>halsar</a:t>
            </a:r>
            <a:r>
              <a:rPr lang="en-GB" sz="2200" dirty="0"/>
              <a:t> </a:t>
            </a:r>
            <a:r>
              <a:rPr lang="en-GB" sz="2200" u="sng" dirty="0" err="1"/>
              <a:t>i</a:t>
            </a:r>
            <a:r>
              <a:rPr lang="en-GB" sz="2200" u="sng" dirty="0"/>
              <a:t> </a:t>
            </a:r>
            <a:r>
              <a:rPr lang="en-GB" sz="2200" u="sng" dirty="0" err="1"/>
              <a:t>zonen</a:t>
            </a:r>
            <a:r>
              <a:rPr lang="en-GB" sz="2200" u="sng" dirty="0"/>
              <a:t> </a:t>
            </a:r>
            <a:r>
              <a:rPr lang="en-GB" sz="2200" dirty="0"/>
              <a:t>vid </a:t>
            </a:r>
            <a:r>
              <a:rPr lang="en-GB" sz="2200" dirty="0" err="1"/>
              <a:t>ett</a:t>
            </a:r>
            <a:r>
              <a:rPr lang="en-GB" sz="2200" dirty="0"/>
              <a:t> </a:t>
            </a:r>
            <a:r>
              <a:rPr lang="en-GB" sz="2200" dirty="0" err="1"/>
              <a:t>märke</a:t>
            </a:r>
            <a:r>
              <a:rPr lang="en-GB" sz="2200" dirty="0"/>
              <a:t> </a:t>
            </a:r>
            <a:r>
              <a:rPr lang="en-GB" sz="2200" dirty="0" err="1"/>
              <a:t>som</a:t>
            </a:r>
            <a:r>
              <a:rPr lang="en-GB" sz="2200" dirty="0"/>
              <a:t> ska </a:t>
            </a:r>
            <a:r>
              <a:rPr lang="en-GB" sz="2200" dirty="0" err="1"/>
              <a:t>lämnas</a:t>
            </a:r>
            <a:r>
              <a:rPr lang="en-GB" sz="2200" dirty="0"/>
              <a:t> om </a:t>
            </a:r>
            <a:r>
              <a:rPr lang="en-GB" sz="2200" dirty="0" err="1"/>
              <a:t>babord</a:t>
            </a:r>
            <a:r>
              <a:rPr lang="en-GB" sz="2200" dirty="0"/>
              <a:t>, </a:t>
            </a:r>
            <a:r>
              <a:rPr lang="en-GB" sz="2200" dirty="0" err="1"/>
              <a:t>gäller</a:t>
            </a:r>
            <a:r>
              <a:rPr lang="en-GB" sz="2200" dirty="0"/>
              <a:t> </a:t>
            </a:r>
            <a:r>
              <a:rPr lang="en-GB" sz="2200" dirty="0" err="1"/>
              <a:t>inte</a:t>
            </a:r>
            <a:r>
              <a:rPr lang="en-GB" sz="2200" dirty="0"/>
              <a:t> regel 18.2 </a:t>
            </a:r>
            <a:r>
              <a:rPr lang="en-GB" sz="2200" dirty="0" err="1"/>
              <a:t>mellan</a:t>
            </a:r>
            <a:r>
              <a:rPr lang="en-GB" sz="2200" dirty="0"/>
              <a:t> den </a:t>
            </a:r>
            <a:r>
              <a:rPr lang="en-GB" sz="2200" dirty="0" err="1"/>
              <a:t>och</a:t>
            </a:r>
            <a:r>
              <a:rPr lang="en-GB" sz="2200" dirty="0"/>
              <a:t> </a:t>
            </a:r>
            <a:r>
              <a:rPr lang="en-GB" sz="2200" dirty="0" err="1"/>
              <a:t>en</a:t>
            </a:r>
            <a:r>
              <a:rPr lang="en-GB" sz="2200" dirty="0"/>
              <a:t> </a:t>
            </a:r>
            <a:r>
              <a:rPr lang="en-GB" sz="2200" dirty="0" err="1"/>
              <a:t>annan</a:t>
            </a:r>
            <a:r>
              <a:rPr lang="en-GB" sz="2200" dirty="0"/>
              <a:t> </a:t>
            </a:r>
            <a:r>
              <a:rPr lang="en-GB" sz="2200" dirty="0" err="1"/>
              <a:t>båt</a:t>
            </a:r>
            <a:r>
              <a:rPr lang="en-GB" sz="2200" dirty="0"/>
              <a:t> för </a:t>
            </a:r>
            <a:r>
              <a:rPr lang="en-GB" sz="2200" dirty="0" err="1"/>
              <a:t>styrbords</a:t>
            </a:r>
            <a:r>
              <a:rPr lang="en-GB" sz="2200" dirty="0"/>
              <a:t> </a:t>
            </a:r>
            <a:r>
              <a:rPr lang="en-GB" sz="2200" dirty="0" err="1"/>
              <a:t>halsar</a:t>
            </a:r>
            <a:r>
              <a:rPr lang="en-GB" sz="2200" dirty="0"/>
              <a:t> </a:t>
            </a:r>
            <a:r>
              <a:rPr lang="en-GB" sz="2200" dirty="0" err="1"/>
              <a:t>som</a:t>
            </a:r>
            <a:r>
              <a:rPr lang="en-GB" sz="2200" dirty="0"/>
              <a:t> ligger </a:t>
            </a:r>
            <a:r>
              <a:rPr lang="en-GB" sz="2200" dirty="0" err="1"/>
              <a:t>upp</a:t>
            </a:r>
            <a:r>
              <a:rPr lang="en-GB" sz="2200" dirty="0"/>
              <a:t> </a:t>
            </a:r>
            <a:r>
              <a:rPr lang="en-GB" sz="2200" dirty="0" err="1"/>
              <a:t>märket</a:t>
            </a:r>
            <a:r>
              <a:rPr lang="en-GB" sz="2200" dirty="0"/>
              <a:t>. Om den </a:t>
            </a:r>
            <a:r>
              <a:rPr lang="en-GB" sz="2200" dirty="0" err="1"/>
              <a:t>andra</a:t>
            </a:r>
            <a:r>
              <a:rPr lang="en-GB" sz="2200" dirty="0"/>
              <a:t> </a:t>
            </a:r>
            <a:r>
              <a:rPr lang="en-GB" sz="2200" dirty="0" err="1"/>
              <a:t>båten</a:t>
            </a:r>
            <a:r>
              <a:rPr lang="en-GB" sz="2200" dirty="0"/>
              <a:t> </a:t>
            </a:r>
            <a:r>
              <a:rPr lang="en-GB" sz="2200" dirty="0" err="1"/>
              <a:t>har</a:t>
            </a:r>
            <a:r>
              <a:rPr lang="en-GB" sz="2200" dirty="0"/>
              <a:t> </a:t>
            </a:r>
            <a:r>
              <a:rPr lang="en-GB" sz="2200" dirty="0" err="1"/>
              <a:t>varit</a:t>
            </a:r>
            <a:r>
              <a:rPr lang="en-GB" sz="2200" dirty="0"/>
              <a:t> för </a:t>
            </a:r>
            <a:r>
              <a:rPr lang="en-GB" sz="2200" dirty="0" err="1"/>
              <a:t>styrbords</a:t>
            </a:r>
            <a:r>
              <a:rPr lang="en-GB" sz="2200" dirty="0"/>
              <a:t> </a:t>
            </a:r>
            <a:r>
              <a:rPr lang="en-GB" sz="2200" dirty="0" err="1"/>
              <a:t>halsar</a:t>
            </a:r>
            <a:r>
              <a:rPr lang="en-GB" sz="2200" dirty="0"/>
              <a:t> sedan den </a:t>
            </a:r>
            <a:r>
              <a:rPr lang="en-GB" sz="2200" dirty="0" err="1"/>
              <a:t>gick</a:t>
            </a:r>
            <a:r>
              <a:rPr lang="en-GB" sz="2200" dirty="0"/>
              <a:t> in </a:t>
            </a:r>
            <a:r>
              <a:rPr lang="en-GB" sz="2200" dirty="0" err="1"/>
              <a:t>i</a:t>
            </a:r>
            <a:r>
              <a:rPr lang="en-GB" sz="2200" dirty="0"/>
              <a:t> </a:t>
            </a:r>
            <a:r>
              <a:rPr lang="en-GB" sz="2200" dirty="0" err="1"/>
              <a:t>zonen</a:t>
            </a:r>
            <a:r>
              <a:rPr lang="en-GB" sz="2200" dirty="0"/>
              <a:t>, ska </a:t>
            </a:r>
            <a:r>
              <a:rPr lang="en-GB" sz="2200" dirty="0" err="1"/>
              <a:t>båten</a:t>
            </a:r>
            <a:r>
              <a:rPr lang="en-GB" sz="2200" dirty="0"/>
              <a:t> </a:t>
            </a:r>
            <a:r>
              <a:rPr lang="en-GB" sz="2200" dirty="0" err="1"/>
              <a:t>som</a:t>
            </a:r>
            <a:r>
              <a:rPr lang="en-GB" sz="2200" dirty="0"/>
              <a:t> </a:t>
            </a:r>
            <a:r>
              <a:rPr lang="en-GB" sz="2200" dirty="0" err="1"/>
              <a:t>passerade</a:t>
            </a:r>
            <a:r>
              <a:rPr lang="en-GB" sz="2200" dirty="0"/>
              <a:t> </a:t>
            </a:r>
            <a:r>
              <a:rPr lang="en-GB" sz="2200" dirty="0" err="1"/>
              <a:t>vindögat</a:t>
            </a:r>
            <a:endParaRPr lang="en-GB" sz="2200" dirty="0"/>
          </a:p>
          <a:p>
            <a:pPr marL="514350" indent="-514350">
              <a:buFont typeface="+mj-lt"/>
              <a:buAutoNum type="alphaLcParenR"/>
            </a:pPr>
            <a:r>
              <a:rPr lang="en-GB" sz="2200" dirty="0" err="1"/>
              <a:t>inte</a:t>
            </a:r>
            <a:r>
              <a:rPr lang="en-GB" sz="2200" dirty="0"/>
              <a:t> </a:t>
            </a:r>
            <a:r>
              <a:rPr lang="en-GB" sz="2200" dirty="0" err="1"/>
              <a:t>orsaka</a:t>
            </a:r>
            <a:r>
              <a:rPr lang="en-GB" sz="2200" dirty="0"/>
              <a:t> den </a:t>
            </a:r>
            <a:r>
              <a:rPr lang="en-GB" sz="2200" dirty="0" err="1"/>
              <a:t>andra</a:t>
            </a:r>
            <a:r>
              <a:rPr lang="en-GB" sz="2200" dirty="0"/>
              <a:t> </a:t>
            </a:r>
            <a:r>
              <a:rPr lang="en-GB" sz="2200" dirty="0" err="1"/>
              <a:t>båten</a:t>
            </a:r>
            <a:r>
              <a:rPr lang="en-GB" sz="2200" dirty="0"/>
              <a:t> </a:t>
            </a:r>
            <a:r>
              <a:rPr lang="en-GB" sz="2200" dirty="0" err="1"/>
              <a:t>att</a:t>
            </a:r>
            <a:r>
              <a:rPr lang="en-GB" sz="2200" dirty="0"/>
              <a:t> </a:t>
            </a:r>
            <a:r>
              <a:rPr lang="en-GB" sz="2200" dirty="0" err="1"/>
              <a:t>segla</a:t>
            </a:r>
            <a:r>
              <a:rPr lang="en-GB" sz="2200" dirty="0"/>
              <a:t> </a:t>
            </a:r>
            <a:r>
              <a:rPr lang="en-GB" sz="2200" u="sng" dirty="0" err="1"/>
              <a:t>högre</a:t>
            </a:r>
            <a:r>
              <a:rPr lang="en-GB" sz="2200" u="sng" dirty="0"/>
              <a:t> </a:t>
            </a:r>
            <a:r>
              <a:rPr lang="en-GB" sz="2200" u="sng" dirty="0" err="1"/>
              <a:t>än</a:t>
            </a:r>
            <a:r>
              <a:rPr lang="en-GB" sz="2200" u="sng" dirty="0"/>
              <a:t> </a:t>
            </a:r>
            <a:r>
              <a:rPr lang="en-GB" sz="2200" u="sng" dirty="0" err="1"/>
              <a:t>dikt</a:t>
            </a:r>
            <a:r>
              <a:rPr lang="en-GB" sz="2200" u="sng" dirty="0"/>
              <a:t> </a:t>
            </a:r>
            <a:r>
              <a:rPr lang="en-GB" sz="2200" u="sng" dirty="0" err="1"/>
              <a:t>bidevind</a:t>
            </a:r>
            <a:r>
              <a:rPr lang="en-GB" sz="2200" u="sng" dirty="0"/>
              <a:t> </a:t>
            </a:r>
            <a:r>
              <a:rPr lang="en-GB" sz="2200" dirty="0"/>
              <a:t>för </a:t>
            </a:r>
            <a:r>
              <a:rPr lang="en-GB" sz="2200" dirty="0" err="1"/>
              <a:t>att</a:t>
            </a:r>
            <a:r>
              <a:rPr lang="en-GB" sz="2200" dirty="0"/>
              <a:t> </a:t>
            </a:r>
            <a:r>
              <a:rPr lang="en-GB" sz="2200" dirty="0" err="1"/>
              <a:t>undvika</a:t>
            </a:r>
            <a:r>
              <a:rPr lang="en-GB" sz="2200" dirty="0"/>
              <a:t> </a:t>
            </a:r>
            <a:r>
              <a:rPr lang="en-GB" sz="2200" dirty="0" err="1"/>
              <a:t>kontakt</a:t>
            </a:r>
            <a:r>
              <a:rPr lang="en-GB" sz="2200" dirty="0"/>
              <a:t>, </a:t>
            </a:r>
            <a:r>
              <a:rPr lang="en-GB" sz="2200" dirty="0" err="1"/>
              <a:t>och</a:t>
            </a:r>
            <a:endParaRPr lang="en-GB" sz="2200" dirty="0"/>
          </a:p>
          <a:p>
            <a:pPr marL="514350" indent="-514350">
              <a:buFont typeface="+mj-lt"/>
              <a:buAutoNum type="alphaLcParenR"/>
            </a:pPr>
            <a:r>
              <a:rPr lang="en-GB" sz="2200" dirty="0" err="1"/>
              <a:t>ge</a:t>
            </a:r>
            <a:r>
              <a:rPr lang="en-GB" sz="2200" dirty="0"/>
              <a:t> </a:t>
            </a:r>
            <a:r>
              <a:rPr lang="en-GB" sz="2200" u="sng" dirty="0" err="1"/>
              <a:t>märkesplats</a:t>
            </a:r>
            <a:r>
              <a:rPr lang="en-GB" sz="2200" dirty="0"/>
              <a:t> om den </a:t>
            </a:r>
            <a:r>
              <a:rPr lang="en-GB" sz="2200" dirty="0" err="1"/>
              <a:t>andra</a:t>
            </a:r>
            <a:r>
              <a:rPr lang="en-GB" sz="2200" dirty="0"/>
              <a:t> </a:t>
            </a:r>
            <a:r>
              <a:rPr lang="en-GB" sz="2200" dirty="0" err="1"/>
              <a:t>båten</a:t>
            </a:r>
            <a:r>
              <a:rPr lang="en-GB" sz="2200" dirty="0"/>
              <a:t> </a:t>
            </a:r>
            <a:r>
              <a:rPr lang="en-GB" sz="2200" dirty="0" err="1"/>
              <a:t>får</a:t>
            </a:r>
            <a:r>
              <a:rPr lang="en-GB" sz="2200" dirty="0"/>
              <a:t> </a:t>
            </a:r>
            <a:r>
              <a:rPr lang="en-GB" sz="2200" u="sng" dirty="0" err="1"/>
              <a:t>överlapp</a:t>
            </a:r>
            <a:r>
              <a:rPr lang="en-GB" sz="2200" u="sng" dirty="0"/>
              <a:t> </a:t>
            </a:r>
            <a:r>
              <a:rPr lang="en-GB" sz="2200" u="sng" dirty="0" err="1"/>
              <a:t>på</a:t>
            </a:r>
            <a:r>
              <a:rPr lang="en-GB" sz="2200" u="sng" dirty="0"/>
              <a:t> </a:t>
            </a:r>
            <a:r>
              <a:rPr lang="en-GB" sz="2200" u="sng" dirty="0" err="1"/>
              <a:t>insidan</a:t>
            </a:r>
            <a:r>
              <a:rPr lang="en-GB" sz="2200" dirty="0"/>
              <a:t>.</a:t>
            </a:r>
            <a:endParaRPr lang="en-FI" sz="2200" dirty="0"/>
          </a:p>
        </p:txBody>
      </p:sp>
    </p:spTree>
    <p:extLst>
      <p:ext uri="{BB962C8B-B14F-4D97-AF65-F5344CB8AC3E}">
        <p14:creationId xmlns:p14="http://schemas.microsoft.com/office/powerpoint/2010/main" val="1562437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991731-1512-95F7-1A0C-B82837D9313C}"/>
            </a:ext>
          </a:extLst>
        </p:cNvPr>
        <p:cNvGrpSpPr/>
        <p:nvPr/>
      </p:nvGrpSpPr>
      <p:grpSpPr>
        <a:xfrm>
          <a:off x="0" y="0"/>
          <a:ext cx="0" cy="0"/>
          <a:chOff x="0" y="0"/>
          <a:chExt cx="0" cy="0"/>
        </a:xfrm>
      </p:grpSpPr>
      <p:pic>
        <p:nvPicPr>
          <p:cNvPr id="4" name="Picture 3" descr="A diagram of a kite&#10;&#10;Description automatically generated">
            <a:extLst>
              <a:ext uri="{FF2B5EF4-FFF2-40B4-BE49-F238E27FC236}">
                <a16:creationId xmlns:a16="http://schemas.microsoft.com/office/drawing/2014/main" id="{F66FB640-1F9F-10A7-96E6-9389B645A0DF}"/>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6" name="Picture 5" descr="A screenshot of a computer game&#10;&#10;Description automatically generated">
            <a:extLst>
              <a:ext uri="{FF2B5EF4-FFF2-40B4-BE49-F238E27FC236}">
                <a16:creationId xmlns:a16="http://schemas.microsoft.com/office/drawing/2014/main" id="{7D4100EA-2122-E119-453B-94E3375AE2A3}"/>
              </a:ext>
            </a:extLst>
          </p:cNvPr>
          <p:cNvPicPr>
            <a:picLocks noChangeAspect="1"/>
          </p:cNvPicPr>
          <p:nvPr/>
        </p:nvPicPr>
        <p:blipFill>
          <a:blip r:embed="rId3">
            <a:extLst>
              <a:ext uri="{28A0092B-C50C-407E-A947-70E740481C1C}">
                <a14:useLocalDpi xmlns:a14="http://schemas.microsoft.com/office/drawing/2010/main"/>
              </a:ext>
            </a:extLst>
          </a:blip>
          <a:srcRect r="-3"/>
          <a:stretch/>
        </p:blipFill>
        <p:spPr>
          <a:xfrm>
            <a:off x="20" y="4069976"/>
            <a:ext cx="3535311" cy="2788023"/>
          </a:xfrm>
          <a:prstGeom prst="rect">
            <a:avLst/>
          </a:prstGeom>
        </p:spPr>
      </p:pic>
      <p:pic>
        <p:nvPicPr>
          <p:cNvPr id="3" name="Picture 2" descr="A diagram of a boat&#10;&#10;Description automatically generated">
            <a:extLst>
              <a:ext uri="{FF2B5EF4-FFF2-40B4-BE49-F238E27FC236}">
                <a16:creationId xmlns:a16="http://schemas.microsoft.com/office/drawing/2014/main" id="{DDF5EF14-6C7C-D144-5743-404712F62B42}"/>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5" name="Picture 4" descr="A diagram of a diagram&#10;&#10;Description automatically generated with medium confidence">
            <a:extLst>
              <a:ext uri="{FF2B5EF4-FFF2-40B4-BE49-F238E27FC236}">
                <a16:creationId xmlns:a16="http://schemas.microsoft.com/office/drawing/2014/main" id="{E40534B9-22AA-80BF-EC3B-3BC17ABBD99C}"/>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2" name="Picture 1" descr="A screenshot of a computer game&#10;&#10;Description automatically generated">
            <a:extLst>
              <a:ext uri="{FF2B5EF4-FFF2-40B4-BE49-F238E27FC236}">
                <a16:creationId xmlns:a16="http://schemas.microsoft.com/office/drawing/2014/main" id="{DF907092-AF36-C492-0E0B-905EA7AAE51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8646161" y="4069976"/>
            <a:ext cx="3545840" cy="2788024"/>
          </a:xfrm>
          <a:prstGeom prst="rect">
            <a:avLst/>
          </a:prstGeom>
        </p:spPr>
      </p:pic>
    </p:spTree>
    <p:extLst>
      <p:ext uri="{BB962C8B-B14F-4D97-AF65-F5344CB8AC3E}">
        <p14:creationId xmlns:p14="http://schemas.microsoft.com/office/powerpoint/2010/main" val="149602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3112D7-46E2-B384-EB2E-9D53E5F819E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63D18C4-3E2B-2B74-F834-EC060A1A4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0403B4A-E03B-A6F7-D8B7-38B637916A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A drawing of a question mark&#10;&#10;Description automatically generated">
            <a:extLst>
              <a:ext uri="{FF2B5EF4-FFF2-40B4-BE49-F238E27FC236}">
                <a16:creationId xmlns:a16="http://schemas.microsoft.com/office/drawing/2014/main" id="{A9036A05-4793-5A09-9FD3-85124D5038E7}"/>
              </a:ext>
            </a:extLst>
          </p:cNvPr>
          <p:cNvPicPr>
            <a:picLocks noChangeAspect="1"/>
          </p:cNvPicPr>
          <p:nvPr/>
        </p:nvPicPr>
        <p:blipFill>
          <a:blip r:embed="rId2"/>
          <a:stretch>
            <a:fillRect/>
          </a:stretch>
        </p:blipFill>
        <p:spPr>
          <a:xfrm>
            <a:off x="937050" y="643466"/>
            <a:ext cx="4707549" cy="5571066"/>
          </a:xfrm>
          <a:prstGeom prst="rect">
            <a:avLst/>
          </a:prstGeom>
        </p:spPr>
      </p:pic>
      <p:cxnSp>
        <p:nvCxnSpPr>
          <p:cNvPr id="16" name="Straight Connector 15">
            <a:extLst>
              <a:ext uri="{FF2B5EF4-FFF2-40B4-BE49-F238E27FC236}">
                <a16:creationId xmlns:a16="http://schemas.microsoft.com/office/drawing/2014/main" id="{1035DE0C-6CBD-D497-4508-379FE4649A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7" name="Picture 6" descr="A drawing of a seahorse&#10;&#10;Description automatically generated">
            <a:extLst>
              <a:ext uri="{FF2B5EF4-FFF2-40B4-BE49-F238E27FC236}">
                <a16:creationId xmlns:a16="http://schemas.microsoft.com/office/drawing/2014/main" id="{6CFD5FB2-E971-F1EB-D6AF-C4A70B103D41}"/>
              </a:ext>
            </a:extLst>
          </p:cNvPr>
          <p:cNvPicPr>
            <a:picLocks noChangeAspect="1"/>
          </p:cNvPicPr>
          <p:nvPr/>
        </p:nvPicPr>
        <p:blipFill>
          <a:blip r:embed="rId3"/>
          <a:stretch>
            <a:fillRect/>
          </a:stretch>
        </p:blipFill>
        <p:spPr>
          <a:xfrm>
            <a:off x="6805062" y="643467"/>
            <a:ext cx="4192225" cy="5571066"/>
          </a:xfrm>
          <a:prstGeom prst="rect">
            <a:avLst/>
          </a:prstGeom>
        </p:spPr>
      </p:pic>
    </p:spTree>
    <p:extLst>
      <p:ext uri="{BB962C8B-B14F-4D97-AF65-F5344CB8AC3E}">
        <p14:creationId xmlns:p14="http://schemas.microsoft.com/office/powerpoint/2010/main" val="34332038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FC88F9-2EA7-6B91-CF5A-9515F48BABCA}"/>
              </a:ext>
            </a:extLst>
          </p:cNvPr>
          <p:cNvSpPr>
            <a:spLocks noGrp="1"/>
          </p:cNvSpPr>
          <p:nvPr>
            <p:ph type="title"/>
          </p:nvPr>
        </p:nvSpPr>
        <p:spPr>
          <a:xfrm>
            <a:off x="808638" y="386930"/>
            <a:ext cx="9236700" cy="1188950"/>
          </a:xfrm>
        </p:spPr>
        <p:txBody>
          <a:bodyPr anchor="b">
            <a:normAutofit/>
          </a:bodyPr>
          <a:lstStyle/>
          <a:p>
            <a:r>
              <a:rPr lang="en-FI" sz="5400"/>
              <a:t>19.2 Ge plats vid ett hinder</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30505BF-5785-5795-BE0A-87834EED7117}"/>
              </a:ext>
            </a:extLst>
          </p:cNvPr>
          <p:cNvSpPr>
            <a:spLocks noGrp="1"/>
          </p:cNvSpPr>
          <p:nvPr>
            <p:ph idx="1"/>
          </p:nvPr>
        </p:nvSpPr>
        <p:spPr>
          <a:xfrm>
            <a:off x="793660" y="2599509"/>
            <a:ext cx="10143668" cy="3435531"/>
          </a:xfrm>
        </p:spPr>
        <p:txBody>
          <a:bodyPr anchor="ctr">
            <a:normAutofit/>
          </a:bodyPr>
          <a:lstStyle/>
          <a:p>
            <a:pPr marL="0" indent="0">
              <a:buNone/>
            </a:pPr>
            <a:r>
              <a:rPr lang="en-GB" sz="2400" dirty="0" err="1"/>
              <a:t>Regeln</a:t>
            </a:r>
            <a:r>
              <a:rPr lang="en-GB" sz="2400" dirty="0"/>
              <a:t> </a:t>
            </a:r>
            <a:r>
              <a:rPr lang="en-GB" sz="2400" dirty="0" err="1"/>
              <a:t>förtydligar</a:t>
            </a:r>
            <a:r>
              <a:rPr lang="en-GB" sz="2400" dirty="0"/>
              <a:t> </a:t>
            </a:r>
            <a:r>
              <a:rPr lang="en-GB" sz="2400" dirty="0" err="1"/>
              <a:t>att</a:t>
            </a:r>
            <a:r>
              <a:rPr lang="en-GB" sz="2400" dirty="0"/>
              <a:t> termen </a:t>
            </a:r>
            <a:r>
              <a:rPr lang="en-GB" sz="2400" b="1" dirty="0"/>
              <a:t>"</a:t>
            </a:r>
            <a:r>
              <a:rPr lang="en-GB" sz="2400" b="1" dirty="0" err="1"/>
              <a:t>sida</a:t>
            </a:r>
            <a:r>
              <a:rPr lang="en-GB" sz="2400" b="1" dirty="0"/>
              <a:t>" </a:t>
            </a:r>
            <a:r>
              <a:rPr lang="en-GB" sz="2400" dirty="0" err="1"/>
              <a:t>i</a:t>
            </a:r>
            <a:r>
              <a:rPr lang="en-GB" sz="2400" dirty="0"/>
              <a:t> regel 19.2(a) </a:t>
            </a:r>
            <a:r>
              <a:rPr lang="en-GB" sz="2400" dirty="0" err="1"/>
              <a:t>avser</a:t>
            </a:r>
            <a:r>
              <a:rPr lang="en-GB" sz="2400" dirty="0"/>
              <a:t> </a:t>
            </a:r>
            <a:r>
              <a:rPr lang="en-GB" sz="2400" u="sng" dirty="0" err="1"/>
              <a:t>båtens</a:t>
            </a:r>
            <a:r>
              <a:rPr lang="en-GB" sz="2400" u="sng" dirty="0"/>
              <a:t> </a:t>
            </a:r>
            <a:r>
              <a:rPr lang="en-GB" sz="2400" u="sng" dirty="0" err="1"/>
              <a:t>sida</a:t>
            </a:r>
            <a:r>
              <a:rPr lang="en-GB" sz="2400" dirty="0"/>
              <a:t>, </a:t>
            </a:r>
            <a:r>
              <a:rPr lang="en-GB" sz="2400" dirty="0" err="1"/>
              <a:t>inte</a:t>
            </a:r>
            <a:r>
              <a:rPr lang="en-GB" sz="2400" dirty="0"/>
              <a:t> </a:t>
            </a:r>
            <a:r>
              <a:rPr lang="en-GB" sz="2400" dirty="0" err="1"/>
              <a:t>hindrets</a:t>
            </a:r>
            <a:r>
              <a:rPr lang="en-GB" sz="2400" dirty="0"/>
              <a:t>. </a:t>
            </a:r>
            <a:r>
              <a:rPr lang="en-GB" sz="2400" dirty="0" err="1"/>
              <a:t>Regeln</a:t>
            </a:r>
            <a:r>
              <a:rPr lang="en-GB" sz="2400" dirty="0"/>
              <a:t> </a:t>
            </a:r>
            <a:r>
              <a:rPr lang="en-GB" sz="2400" dirty="0" err="1"/>
              <a:t>lägger</a:t>
            </a:r>
            <a:r>
              <a:rPr lang="en-GB" sz="2400" dirty="0"/>
              <a:t> </a:t>
            </a:r>
            <a:r>
              <a:rPr lang="en-GB" sz="2400" dirty="0" err="1"/>
              <a:t>också</a:t>
            </a:r>
            <a:r>
              <a:rPr lang="en-GB" sz="2400" dirty="0"/>
              <a:t> till </a:t>
            </a:r>
            <a:r>
              <a:rPr lang="en-GB" sz="2400" dirty="0" err="1"/>
              <a:t>ett</a:t>
            </a:r>
            <a:r>
              <a:rPr lang="en-GB" sz="2400" dirty="0"/>
              <a:t> </a:t>
            </a:r>
            <a:r>
              <a:rPr lang="en-GB" sz="2400" dirty="0" err="1"/>
              <a:t>krav</a:t>
            </a:r>
            <a:r>
              <a:rPr lang="en-GB" sz="2400" dirty="0"/>
              <a:t> </a:t>
            </a:r>
            <a:r>
              <a:rPr lang="en-GB" sz="2400" dirty="0" err="1"/>
              <a:t>att</a:t>
            </a:r>
            <a:r>
              <a:rPr lang="en-GB" sz="2400" dirty="0"/>
              <a:t> </a:t>
            </a:r>
            <a:r>
              <a:rPr lang="en-GB" sz="2400" dirty="0" err="1"/>
              <a:t>när</a:t>
            </a:r>
            <a:r>
              <a:rPr lang="en-GB" sz="2400" dirty="0"/>
              <a:t> </a:t>
            </a:r>
            <a:r>
              <a:rPr lang="en-GB" sz="2400" dirty="0" err="1"/>
              <a:t>en</a:t>
            </a:r>
            <a:r>
              <a:rPr lang="en-GB" sz="2400" dirty="0"/>
              <a:t> </a:t>
            </a:r>
            <a:r>
              <a:rPr lang="en-GB" sz="2400" dirty="0" err="1"/>
              <a:t>båt</a:t>
            </a:r>
            <a:r>
              <a:rPr lang="en-GB" sz="2400" dirty="0"/>
              <a:t> med </a:t>
            </a:r>
            <a:r>
              <a:rPr lang="en-GB" sz="2400" dirty="0" err="1"/>
              <a:t>rätt</a:t>
            </a:r>
            <a:r>
              <a:rPr lang="en-GB" sz="2400" dirty="0"/>
              <a:t> till </a:t>
            </a:r>
            <a:r>
              <a:rPr lang="en-GB" sz="2400" dirty="0" err="1"/>
              <a:t>väg</a:t>
            </a:r>
            <a:r>
              <a:rPr lang="en-GB" sz="2400" dirty="0"/>
              <a:t> </a:t>
            </a:r>
            <a:r>
              <a:rPr lang="en-GB" sz="2400" dirty="0" err="1"/>
              <a:t>ändrar</a:t>
            </a:r>
            <a:r>
              <a:rPr lang="en-GB" sz="2400" dirty="0"/>
              <a:t> </a:t>
            </a:r>
            <a:r>
              <a:rPr lang="en-GB" sz="2400" dirty="0" err="1"/>
              <a:t>kurs</a:t>
            </a:r>
            <a:r>
              <a:rPr lang="en-GB" sz="2400" dirty="0"/>
              <a:t> för </a:t>
            </a:r>
            <a:r>
              <a:rPr lang="en-GB" sz="2400" dirty="0" err="1"/>
              <a:t>att</a:t>
            </a:r>
            <a:r>
              <a:rPr lang="en-GB" sz="2400" dirty="0"/>
              <a:t> </a:t>
            </a:r>
            <a:r>
              <a:rPr lang="en-GB" sz="2400" dirty="0" err="1"/>
              <a:t>välja</a:t>
            </a:r>
            <a:r>
              <a:rPr lang="en-GB" sz="2400" dirty="0"/>
              <a:t> </a:t>
            </a:r>
            <a:r>
              <a:rPr lang="en-GB" sz="2400" dirty="0" err="1"/>
              <a:t>vilken</a:t>
            </a:r>
            <a:r>
              <a:rPr lang="en-GB" sz="2400" dirty="0"/>
              <a:t> </a:t>
            </a:r>
            <a:r>
              <a:rPr lang="en-GB" sz="2400" dirty="0" err="1"/>
              <a:t>sida</a:t>
            </a:r>
            <a:r>
              <a:rPr lang="en-GB" sz="2400" dirty="0"/>
              <a:t> </a:t>
            </a:r>
            <a:r>
              <a:rPr lang="en-GB" sz="2400" dirty="0" err="1"/>
              <a:t>av</a:t>
            </a:r>
            <a:r>
              <a:rPr lang="en-GB" sz="2400" dirty="0"/>
              <a:t> </a:t>
            </a:r>
            <a:r>
              <a:rPr lang="en-GB" sz="2400" dirty="0" err="1"/>
              <a:t>hindret</a:t>
            </a:r>
            <a:r>
              <a:rPr lang="en-GB" sz="2400" dirty="0"/>
              <a:t> hon ska </a:t>
            </a:r>
            <a:r>
              <a:rPr lang="en-GB" sz="2400" dirty="0" err="1"/>
              <a:t>passera</a:t>
            </a:r>
            <a:r>
              <a:rPr lang="en-GB" sz="2400" dirty="0"/>
              <a:t>, </a:t>
            </a:r>
            <a:r>
              <a:rPr lang="en-GB" sz="2400" dirty="0" err="1"/>
              <a:t>måste</a:t>
            </a:r>
            <a:r>
              <a:rPr lang="en-GB" sz="2400" dirty="0"/>
              <a:t> hon </a:t>
            </a:r>
            <a:r>
              <a:rPr lang="en-GB" sz="2400" dirty="0" err="1"/>
              <a:t>ge</a:t>
            </a:r>
            <a:r>
              <a:rPr lang="en-GB" sz="2400" dirty="0"/>
              <a:t> den </a:t>
            </a:r>
            <a:r>
              <a:rPr lang="en-GB" sz="2400" dirty="0" err="1"/>
              <a:t>andra</a:t>
            </a:r>
            <a:r>
              <a:rPr lang="en-GB" sz="2400" dirty="0"/>
              <a:t> </a:t>
            </a:r>
            <a:r>
              <a:rPr lang="en-GB" sz="2400" dirty="0" err="1"/>
              <a:t>båten</a:t>
            </a:r>
            <a:r>
              <a:rPr lang="en-GB" sz="2400" dirty="0"/>
              <a:t> </a:t>
            </a:r>
            <a:r>
              <a:rPr lang="en-GB" sz="2400" dirty="0" err="1"/>
              <a:t>utrymme</a:t>
            </a:r>
            <a:r>
              <a:rPr lang="en-GB" sz="2400" dirty="0"/>
              <a:t> </a:t>
            </a:r>
            <a:r>
              <a:rPr lang="en-GB" sz="2400" dirty="0" err="1"/>
              <a:t>att</a:t>
            </a:r>
            <a:r>
              <a:rPr lang="en-GB" sz="2400" dirty="0"/>
              <a:t> </a:t>
            </a:r>
            <a:r>
              <a:rPr lang="en-GB" sz="2400" dirty="0" err="1"/>
              <a:t>hålla</a:t>
            </a:r>
            <a:r>
              <a:rPr lang="en-GB" sz="2400" dirty="0"/>
              <a:t> </a:t>
            </a:r>
            <a:r>
              <a:rPr lang="en-GB" sz="2400" dirty="0" err="1"/>
              <a:t>undan</a:t>
            </a:r>
            <a:r>
              <a:rPr lang="en-GB" sz="2400" dirty="0"/>
              <a:t>.</a:t>
            </a:r>
          </a:p>
          <a:p>
            <a:pPr marL="0" indent="0">
              <a:buNone/>
            </a:pPr>
            <a:endParaRPr lang="en-GB" sz="2400" dirty="0"/>
          </a:p>
          <a:p>
            <a:pPr marL="0" indent="0">
              <a:buNone/>
            </a:pPr>
            <a:r>
              <a:rPr lang="en-GB" sz="2400" dirty="0"/>
              <a:t>Om </a:t>
            </a:r>
            <a:r>
              <a:rPr lang="en-GB" sz="2400" dirty="0" err="1"/>
              <a:t>båten</a:t>
            </a:r>
            <a:r>
              <a:rPr lang="en-GB" sz="2400" dirty="0"/>
              <a:t> med </a:t>
            </a:r>
            <a:r>
              <a:rPr lang="en-GB" sz="2400" dirty="0" err="1"/>
              <a:t>rätt</a:t>
            </a:r>
            <a:r>
              <a:rPr lang="en-GB" sz="2400" dirty="0"/>
              <a:t> till </a:t>
            </a:r>
            <a:r>
              <a:rPr lang="en-GB" sz="2400" dirty="0" err="1"/>
              <a:t>väg</a:t>
            </a:r>
            <a:r>
              <a:rPr lang="en-GB" sz="2400" dirty="0"/>
              <a:t> </a:t>
            </a:r>
            <a:r>
              <a:rPr lang="en-GB" sz="2400" u="sng" dirty="0" err="1"/>
              <a:t>inte</a:t>
            </a:r>
            <a:r>
              <a:rPr lang="en-GB" sz="2400" u="sng" dirty="0"/>
              <a:t> ger den </a:t>
            </a:r>
            <a:r>
              <a:rPr lang="en-GB" sz="2400" u="sng" dirty="0" err="1"/>
              <a:t>andra</a:t>
            </a:r>
            <a:r>
              <a:rPr lang="en-GB" sz="2400" u="sng" dirty="0"/>
              <a:t> </a:t>
            </a:r>
            <a:r>
              <a:rPr lang="en-GB" sz="2400" u="sng" dirty="0" err="1"/>
              <a:t>båten</a:t>
            </a:r>
            <a:r>
              <a:rPr lang="en-GB" sz="2400" u="sng" dirty="0"/>
              <a:t> </a:t>
            </a:r>
            <a:r>
              <a:rPr lang="en-GB" sz="2400" u="sng" dirty="0" err="1"/>
              <a:t>utrymme</a:t>
            </a:r>
            <a:r>
              <a:rPr lang="en-GB" sz="2400" u="sng" dirty="0"/>
              <a:t> </a:t>
            </a:r>
            <a:r>
              <a:rPr lang="en-GB" sz="2400" dirty="0" err="1"/>
              <a:t>att</a:t>
            </a:r>
            <a:r>
              <a:rPr lang="en-GB" sz="2400" dirty="0"/>
              <a:t> </a:t>
            </a:r>
            <a:r>
              <a:rPr lang="en-GB" sz="2400" dirty="0" err="1"/>
              <a:t>hålla</a:t>
            </a:r>
            <a:r>
              <a:rPr lang="en-GB" sz="2400" dirty="0"/>
              <a:t> </a:t>
            </a:r>
            <a:r>
              <a:rPr lang="en-GB" sz="2400" dirty="0" err="1"/>
              <a:t>undan</a:t>
            </a:r>
            <a:r>
              <a:rPr lang="en-GB" sz="2400" dirty="0"/>
              <a:t> </a:t>
            </a:r>
            <a:r>
              <a:rPr lang="en-GB" sz="2400" dirty="0" err="1"/>
              <a:t>enligt</a:t>
            </a:r>
            <a:r>
              <a:rPr lang="en-GB" sz="2400" dirty="0"/>
              <a:t> </a:t>
            </a:r>
            <a:r>
              <a:rPr lang="en-GB" sz="2400" dirty="0" err="1"/>
              <a:t>denna</a:t>
            </a:r>
            <a:r>
              <a:rPr lang="en-GB" sz="2400" dirty="0"/>
              <a:t> regel, </a:t>
            </a:r>
            <a:r>
              <a:rPr lang="en-GB" sz="2400" dirty="0" err="1"/>
              <a:t>blir</a:t>
            </a:r>
            <a:r>
              <a:rPr lang="en-GB" sz="2400" dirty="0"/>
              <a:t> hon </a:t>
            </a:r>
            <a:r>
              <a:rPr lang="en-GB" sz="2400" u="sng" dirty="0" err="1"/>
              <a:t>inte</a:t>
            </a:r>
            <a:r>
              <a:rPr lang="en-GB" sz="2400" u="sng" dirty="0"/>
              <a:t> </a:t>
            </a:r>
            <a:r>
              <a:rPr lang="en-GB" sz="2400" u="sng" dirty="0" err="1"/>
              <a:t>befriad</a:t>
            </a:r>
            <a:r>
              <a:rPr lang="en-GB" sz="2400" u="sng" dirty="0"/>
              <a:t> </a:t>
            </a:r>
            <a:r>
              <a:rPr lang="en-GB" sz="2400" dirty="0" err="1"/>
              <a:t>från</a:t>
            </a:r>
            <a:r>
              <a:rPr lang="en-GB" sz="2400" dirty="0"/>
              <a:t> </a:t>
            </a:r>
            <a:r>
              <a:rPr lang="en-GB" sz="2400" dirty="0" err="1"/>
              <a:t>överträdelsen</a:t>
            </a:r>
            <a:r>
              <a:rPr lang="en-GB" sz="2400" dirty="0"/>
              <a:t>, </a:t>
            </a:r>
            <a:r>
              <a:rPr lang="en-GB" sz="2400" dirty="0" err="1"/>
              <a:t>eftersom</a:t>
            </a:r>
            <a:r>
              <a:rPr lang="en-GB" sz="2400" dirty="0"/>
              <a:t> regel 19.2(a) </a:t>
            </a:r>
            <a:r>
              <a:rPr lang="en-GB" sz="2400" dirty="0" err="1"/>
              <a:t>inte</a:t>
            </a:r>
            <a:r>
              <a:rPr lang="en-GB" sz="2400" dirty="0"/>
              <a:t> </a:t>
            </a:r>
            <a:r>
              <a:rPr lang="en-GB" sz="2400" dirty="0" err="1"/>
              <a:t>ingår</a:t>
            </a:r>
            <a:r>
              <a:rPr lang="en-GB" sz="2400" dirty="0"/>
              <a:t> </a:t>
            </a:r>
            <a:r>
              <a:rPr lang="en-GB" sz="2400" dirty="0" err="1"/>
              <a:t>i</a:t>
            </a:r>
            <a:r>
              <a:rPr lang="en-GB" sz="2400" dirty="0"/>
              <a:t> regel 43.1(b) (</a:t>
            </a:r>
            <a:r>
              <a:rPr lang="en-GB" sz="2400" i="1" dirty="0" err="1"/>
              <a:t>Befrielse</a:t>
            </a:r>
            <a:r>
              <a:rPr lang="en-GB" sz="2400" dirty="0"/>
              <a:t>), </a:t>
            </a:r>
            <a:r>
              <a:rPr lang="en-GB" sz="2400" dirty="0" err="1"/>
              <a:t>medan</a:t>
            </a:r>
            <a:r>
              <a:rPr lang="en-GB" sz="2400" dirty="0"/>
              <a:t> regel 16.1 </a:t>
            </a:r>
            <a:r>
              <a:rPr lang="en-GB" sz="2400" dirty="0" err="1"/>
              <a:t>gör</a:t>
            </a:r>
            <a:r>
              <a:rPr lang="en-GB" sz="2400" dirty="0"/>
              <a:t> det.</a:t>
            </a:r>
          </a:p>
          <a:p>
            <a:endParaRPr lang="en-FI" sz="2400" dirty="0"/>
          </a:p>
        </p:txBody>
      </p:sp>
    </p:spTree>
    <p:extLst>
      <p:ext uri="{BB962C8B-B14F-4D97-AF65-F5344CB8AC3E}">
        <p14:creationId xmlns:p14="http://schemas.microsoft.com/office/powerpoint/2010/main" val="1083533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14B106-0CD6-032B-C0CB-03731129A47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3CC22A7-B1A1-C94E-4B7F-493AE49B27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08B9970-D7CA-CC0A-6C3A-BA8999DDE4E2}"/>
              </a:ext>
            </a:extLst>
          </p:cNvPr>
          <p:cNvSpPr>
            <a:spLocks noGrp="1"/>
          </p:cNvSpPr>
          <p:nvPr>
            <p:ph type="title"/>
          </p:nvPr>
        </p:nvSpPr>
        <p:spPr>
          <a:xfrm>
            <a:off x="808638" y="386930"/>
            <a:ext cx="9236700" cy="1188950"/>
          </a:xfrm>
        </p:spPr>
        <p:txBody>
          <a:bodyPr anchor="b">
            <a:normAutofit/>
          </a:bodyPr>
          <a:lstStyle/>
          <a:p>
            <a:r>
              <a:rPr lang="en-FI" sz="5400" dirty="0"/>
              <a:t>Hinder</a:t>
            </a:r>
          </a:p>
        </p:txBody>
      </p:sp>
      <p:grpSp>
        <p:nvGrpSpPr>
          <p:cNvPr id="10" name="Group 9">
            <a:extLst>
              <a:ext uri="{FF2B5EF4-FFF2-40B4-BE49-F238E27FC236}">
                <a16:creationId xmlns:a16="http://schemas.microsoft.com/office/drawing/2014/main" id="{41719536-CF45-89DB-4249-384908A743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2E249BC7-0579-95C6-E61A-7C1F518A0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3222462-B4F1-0434-A029-1CB89639F6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4" name="Rectangle 13">
            <a:extLst>
              <a:ext uri="{FF2B5EF4-FFF2-40B4-BE49-F238E27FC236}">
                <a16:creationId xmlns:a16="http://schemas.microsoft.com/office/drawing/2014/main" id="{EB0F4DFE-8EC0-694E-07AF-3E5DB0C59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BF86D229-2A9C-7092-C3D2-749C16879433}"/>
              </a:ext>
            </a:extLst>
          </p:cNvPr>
          <p:cNvSpPr>
            <a:spLocks noGrp="1"/>
          </p:cNvSpPr>
          <p:nvPr>
            <p:ph idx="1"/>
          </p:nvPr>
        </p:nvSpPr>
        <p:spPr>
          <a:xfrm>
            <a:off x="793660" y="2599509"/>
            <a:ext cx="10143668" cy="3435531"/>
          </a:xfrm>
        </p:spPr>
        <p:txBody>
          <a:bodyPr anchor="ctr">
            <a:normAutofit/>
          </a:bodyPr>
          <a:lstStyle/>
          <a:p>
            <a:pPr marL="0" indent="0">
              <a:buNone/>
            </a:pPr>
            <a:r>
              <a:rPr lang="en-GB" sz="1900" dirty="0" err="1">
                <a:effectLst/>
                <a:latin typeface="Cambria" panose="02040503050406030204" pitchFamily="18" charset="0"/>
              </a:rPr>
              <a:t>Ett</a:t>
            </a:r>
            <a:r>
              <a:rPr lang="en-GB" sz="1900" dirty="0">
                <a:effectLst/>
                <a:latin typeface="Cambria" panose="02040503050406030204" pitchFamily="18" charset="0"/>
              </a:rPr>
              <a:t> hinder </a:t>
            </a:r>
            <a:r>
              <a:rPr lang="en-GB" sz="1900" dirty="0" err="1">
                <a:effectLst/>
                <a:latin typeface="Cambria" panose="02040503050406030204" pitchFamily="18" charset="0"/>
              </a:rPr>
              <a:t>är</a:t>
            </a:r>
            <a:endParaRPr lang="en-GB" sz="1900" dirty="0">
              <a:effectLst/>
              <a:latin typeface="Cambria" panose="02040503050406030204" pitchFamily="18" charset="0"/>
            </a:endParaRPr>
          </a:p>
          <a:p>
            <a:pPr marL="457200" indent="-457200">
              <a:buAutoNum type="alphaLcParenR"/>
            </a:pPr>
            <a:r>
              <a:rPr lang="en-GB" sz="1900" dirty="0" err="1">
                <a:effectLst/>
                <a:latin typeface="Cambria" panose="02040503050406030204" pitchFamily="18" charset="0"/>
              </a:rPr>
              <a:t>ett</a:t>
            </a:r>
            <a:r>
              <a:rPr lang="en-GB" sz="1900" dirty="0">
                <a:effectLst/>
                <a:latin typeface="Cambria" panose="02040503050406030204" pitchFamily="18" charset="0"/>
              </a:rPr>
              <a:t> </a:t>
            </a:r>
            <a:r>
              <a:rPr lang="en-GB" sz="1900" dirty="0" err="1">
                <a:effectLst/>
                <a:latin typeface="Cambria" panose="02040503050406030204" pitchFamily="18" charset="0"/>
              </a:rPr>
              <a:t>föremål</a:t>
            </a:r>
            <a:r>
              <a:rPr lang="en-GB" sz="1900" dirty="0">
                <a:effectLst/>
                <a:latin typeface="Cambria" panose="02040503050406030204" pitchFamily="18" charset="0"/>
              </a:rPr>
              <a:t> </a:t>
            </a:r>
            <a:r>
              <a:rPr lang="en-GB" sz="1900" dirty="0" err="1">
                <a:effectLst/>
                <a:latin typeface="Cambria" panose="02040503050406030204" pitchFamily="18" charset="0"/>
              </a:rPr>
              <a:t>som</a:t>
            </a:r>
            <a:r>
              <a:rPr lang="en-GB" sz="1900" dirty="0">
                <a:effectLst/>
                <a:latin typeface="Cambria" panose="02040503050406030204" pitchFamily="18" charset="0"/>
              </a:rPr>
              <a:t> </a:t>
            </a:r>
            <a:r>
              <a:rPr lang="en-GB" sz="1900" dirty="0" err="1">
                <a:effectLst/>
                <a:latin typeface="Cambria" panose="02040503050406030204" pitchFamily="18" charset="0"/>
              </a:rPr>
              <a:t>en</a:t>
            </a:r>
            <a:r>
              <a:rPr lang="en-GB" sz="1900" dirty="0">
                <a:effectLst/>
                <a:latin typeface="Cambria" panose="02040503050406030204" pitchFamily="18" charset="0"/>
              </a:rPr>
              <a:t> </a:t>
            </a:r>
            <a:r>
              <a:rPr lang="en-GB" sz="1900" dirty="0" err="1">
                <a:effectLst/>
                <a:latin typeface="Cambria" panose="02040503050406030204" pitchFamily="18" charset="0"/>
              </a:rPr>
              <a:t>båt</a:t>
            </a:r>
            <a:r>
              <a:rPr lang="en-GB" sz="1900" dirty="0">
                <a:effectLst/>
                <a:latin typeface="Cambria" panose="02040503050406030204" pitchFamily="18" charset="0"/>
              </a:rPr>
              <a:t> </a:t>
            </a:r>
            <a:r>
              <a:rPr lang="en-GB" sz="1900" dirty="0" err="1">
                <a:effectLst/>
                <a:latin typeface="Cambria" panose="02040503050406030204" pitchFamily="18" charset="0"/>
              </a:rPr>
              <a:t>inte</a:t>
            </a:r>
            <a:r>
              <a:rPr lang="en-GB" sz="1900" dirty="0">
                <a:effectLst/>
                <a:latin typeface="Cambria" panose="02040503050406030204" pitchFamily="18" charset="0"/>
              </a:rPr>
              <a:t> </a:t>
            </a:r>
            <a:r>
              <a:rPr lang="en-GB" sz="1900" dirty="0" err="1">
                <a:effectLst/>
                <a:latin typeface="Cambria" panose="02040503050406030204" pitchFamily="18" charset="0"/>
              </a:rPr>
              <a:t>kunde</a:t>
            </a:r>
            <a:r>
              <a:rPr lang="en-GB" sz="1900" dirty="0">
                <a:effectLst/>
                <a:latin typeface="Cambria" panose="02040503050406030204" pitchFamily="18" charset="0"/>
              </a:rPr>
              <a:t> </a:t>
            </a:r>
            <a:r>
              <a:rPr lang="en-GB" sz="1900" dirty="0" err="1">
                <a:effectLst/>
                <a:latin typeface="Cambria" panose="02040503050406030204" pitchFamily="18" charset="0"/>
              </a:rPr>
              <a:t>passera</a:t>
            </a:r>
            <a:r>
              <a:rPr lang="en-GB" sz="1900" dirty="0">
                <a:effectLst/>
                <a:latin typeface="Cambria" panose="02040503050406030204" pitchFamily="18" charset="0"/>
              </a:rPr>
              <a:t> </a:t>
            </a:r>
            <a:r>
              <a:rPr lang="en-GB" sz="1900" dirty="0" err="1">
                <a:effectLst/>
                <a:latin typeface="Cambria" panose="02040503050406030204" pitchFamily="18" charset="0"/>
              </a:rPr>
              <a:t>utan</a:t>
            </a:r>
            <a:r>
              <a:rPr lang="en-GB" sz="1900" dirty="0">
                <a:effectLst/>
                <a:latin typeface="Cambria" panose="02040503050406030204" pitchFamily="18" charset="0"/>
              </a:rPr>
              <a:t> </a:t>
            </a:r>
            <a:r>
              <a:rPr lang="en-GB" sz="1900" dirty="0" err="1">
                <a:effectLst/>
                <a:latin typeface="Cambria" panose="02040503050406030204" pitchFamily="18" charset="0"/>
              </a:rPr>
              <a:t>att</a:t>
            </a:r>
            <a:r>
              <a:rPr lang="en-GB" sz="1900" dirty="0">
                <a:effectLst/>
                <a:latin typeface="Cambria" panose="02040503050406030204" pitchFamily="18" charset="0"/>
              </a:rPr>
              <a:t> </a:t>
            </a:r>
            <a:r>
              <a:rPr lang="en-GB" sz="1900" dirty="0" err="1">
                <a:effectLst/>
                <a:latin typeface="Cambria" panose="02040503050406030204" pitchFamily="18" charset="0"/>
              </a:rPr>
              <a:t>väsentligt</a:t>
            </a:r>
            <a:r>
              <a:rPr lang="en-GB" sz="1900" dirty="0">
                <a:effectLst/>
                <a:latin typeface="Cambria" panose="02040503050406030204" pitchFamily="18" charset="0"/>
              </a:rPr>
              <a:t> </a:t>
            </a:r>
            <a:r>
              <a:rPr lang="en-GB" sz="1900" dirty="0" err="1">
                <a:effectLst/>
                <a:latin typeface="Cambria" panose="02040503050406030204" pitchFamily="18" charset="0"/>
              </a:rPr>
              <a:t>ändra</a:t>
            </a:r>
            <a:r>
              <a:rPr lang="en-GB" sz="1900" dirty="0">
                <a:effectLst/>
                <a:latin typeface="Cambria" panose="02040503050406030204" pitchFamily="18" charset="0"/>
              </a:rPr>
              <a:t> </a:t>
            </a:r>
            <a:r>
              <a:rPr lang="en-GB" sz="1900" dirty="0" err="1">
                <a:effectLst/>
                <a:latin typeface="Cambria" panose="02040503050406030204" pitchFamily="18" charset="0"/>
              </a:rPr>
              <a:t>kurs</a:t>
            </a:r>
            <a:r>
              <a:rPr lang="en-GB" sz="1900" dirty="0">
                <a:effectLst/>
                <a:latin typeface="Cambria" panose="02040503050406030204" pitchFamily="18" charset="0"/>
              </a:rPr>
              <a:t>, om den </a:t>
            </a:r>
            <a:r>
              <a:rPr lang="en-GB" sz="1900" dirty="0" err="1">
                <a:effectLst/>
                <a:latin typeface="Cambria" panose="02040503050406030204" pitchFamily="18" charset="0"/>
              </a:rPr>
              <a:t>seglade</a:t>
            </a:r>
            <a:r>
              <a:rPr lang="en-GB" sz="1900" dirty="0">
                <a:effectLst/>
                <a:latin typeface="Cambria" panose="02040503050406030204" pitchFamily="18" charset="0"/>
              </a:rPr>
              <a:t> </a:t>
            </a:r>
            <a:r>
              <a:rPr lang="en-GB" sz="1900" dirty="0" err="1">
                <a:effectLst/>
                <a:latin typeface="Cambria" panose="02040503050406030204" pitchFamily="18" charset="0"/>
              </a:rPr>
              <a:t>rakt</a:t>
            </a:r>
            <a:r>
              <a:rPr lang="en-GB" sz="1900" dirty="0">
                <a:effectLst/>
                <a:latin typeface="Cambria" panose="02040503050406030204" pitchFamily="18" charset="0"/>
              </a:rPr>
              <a:t> mot det på </a:t>
            </a:r>
            <a:r>
              <a:rPr lang="en-GB" sz="1900" dirty="0" err="1">
                <a:effectLst/>
                <a:latin typeface="Cambria" panose="02040503050406030204" pitchFamily="18" charset="0"/>
              </a:rPr>
              <a:t>en</a:t>
            </a:r>
            <a:r>
              <a:rPr lang="en-GB" sz="1900" dirty="0">
                <a:effectLst/>
                <a:latin typeface="Cambria" panose="02040503050406030204" pitchFamily="18" charset="0"/>
              </a:rPr>
              <a:t> </a:t>
            </a:r>
            <a:r>
              <a:rPr lang="en-GB" sz="1900" dirty="0" err="1">
                <a:effectLst/>
                <a:latin typeface="Cambria" panose="02040503050406030204" pitchFamily="18" charset="0"/>
              </a:rPr>
              <a:t>skrovlängds</a:t>
            </a:r>
            <a:r>
              <a:rPr lang="en-GB" sz="1900" dirty="0">
                <a:effectLst/>
                <a:latin typeface="Cambria" panose="02040503050406030204" pitchFamily="18" charset="0"/>
              </a:rPr>
              <a:t> </a:t>
            </a:r>
            <a:r>
              <a:rPr lang="en-GB" sz="1900" dirty="0" err="1">
                <a:effectLst/>
                <a:latin typeface="Cambria" panose="02040503050406030204" pitchFamily="18" charset="0"/>
              </a:rPr>
              <a:t>avstånd</a:t>
            </a:r>
            <a:r>
              <a:rPr lang="en-GB" sz="1900" dirty="0">
                <a:effectLst/>
                <a:latin typeface="Cambria" panose="02040503050406030204" pitchFamily="18" charset="0"/>
              </a:rPr>
              <a:t> </a:t>
            </a:r>
            <a:r>
              <a:rPr lang="en-GB" sz="1900" dirty="0" err="1">
                <a:effectLst/>
                <a:latin typeface="Cambria" panose="02040503050406030204" pitchFamily="18" charset="0"/>
              </a:rPr>
              <a:t>från</a:t>
            </a:r>
            <a:r>
              <a:rPr lang="en-GB" sz="1900" dirty="0">
                <a:effectLst/>
                <a:latin typeface="Cambria" panose="02040503050406030204" pitchFamily="18" charset="0"/>
              </a:rPr>
              <a:t> det, </a:t>
            </a:r>
            <a:endParaRPr lang="en-GB" sz="1900" dirty="0"/>
          </a:p>
          <a:p>
            <a:pPr marL="457200" indent="-457200">
              <a:buAutoNum type="alphaLcParenR"/>
            </a:pPr>
            <a:r>
              <a:rPr lang="en-GB" sz="1900" dirty="0" err="1">
                <a:effectLst/>
                <a:latin typeface="Cambria" panose="02040503050406030204" pitchFamily="18" charset="0"/>
              </a:rPr>
              <a:t>ett</a:t>
            </a:r>
            <a:r>
              <a:rPr lang="en-GB" sz="1900" dirty="0">
                <a:effectLst/>
                <a:latin typeface="Cambria" panose="02040503050406030204" pitchFamily="18" charset="0"/>
              </a:rPr>
              <a:t> </a:t>
            </a:r>
            <a:r>
              <a:rPr lang="en-GB" sz="1900" dirty="0" err="1">
                <a:effectLst/>
                <a:latin typeface="Cambria" panose="02040503050406030204" pitchFamily="18" charset="0"/>
              </a:rPr>
              <a:t>föremål</a:t>
            </a:r>
            <a:r>
              <a:rPr lang="en-GB" sz="1900" dirty="0">
                <a:effectLst/>
                <a:latin typeface="Cambria" panose="02040503050406030204" pitchFamily="18" charset="0"/>
              </a:rPr>
              <a:t> </a:t>
            </a:r>
            <a:r>
              <a:rPr lang="en-GB" sz="1900" dirty="0" err="1">
                <a:effectLst/>
                <a:latin typeface="Cambria" panose="02040503050406030204" pitchFamily="18" charset="0"/>
              </a:rPr>
              <a:t>som</a:t>
            </a:r>
            <a:r>
              <a:rPr lang="en-GB" sz="1900" dirty="0">
                <a:effectLst/>
                <a:latin typeface="Cambria" panose="02040503050406030204" pitchFamily="18" charset="0"/>
              </a:rPr>
              <a:t> </a:t>
            </a:r>
            <a:r>
              <a:rPr lang="en-GB" sz="1900" dirty="0" err="1">
                <a:effectLst/>
                <a:latin typeface="Cambria" panose="02040503050406030204" pitchFamily="18" charset="0"/>
              </a:rPr>
              <a:t>utan</a:t>
            </a:r>
            <a:r>
              <a:rPr lang="en-GB" sz="1900" dirty="0">
                <a:effectLst/>
                <a:latin typeface="Cambria" panose="02040503050406030204" pitchFamily="18" charset="0"/>
              </a:rPr>
              <a:t> risk </a:t>
            </a:r>
            <a:r>
              <a:rPr lang="en-GB" sz="1900" dirty="0" err="1">
                <a:effectLst/>
                <a:latin typeface="Cambria" panose="02040503050406030204" pitchFamily="18" charset="0"/>
              </a:rPr>
              <a:t>kan</a:t>
            </a:r>
            <a:r>
              <a:rPr lang="en-GB" sz="1900" dirty="0">
                <a:effectLst/>
                <a:latin typeface="Cambria" panose="02040503050406030204" pitchFamily="18" charset="0"/>
              </a:rPr>
              <a:t> </a:t>
            </a:r>
            <a:r>
              <a:rPr lang="en-GB" sz="1900" dirty="0" err="1">
                <a:effectLst/>
                <a:latin typeface="Cambria" panose="02040503050406030204" pitchFamily="18" charset="0"/>
              </a:rPr>
              <a:t>passeras</a:t>
            </a:r>
            <a:r>
              <a:rPr lang="en-GB" sz="1900" dirty="0">
                <a:effectLst/>
                <a:latin typeface="Cambria" panose="02040503050406030204" pitchFamily="18" charset="0"/>
              </a:rPr>
              <a:t> </a:t>
            </a:r>
            <a:r>
              <a:rPr lang="en-GB" sz="1900" dirty="0" err="1">
                <a:effectLst/>
                <a:latin typeface="Cambria" panose="02040503050406030204" pitchFamily="18" charset="0"/>
              </a:rPr>
              <a:t>endast</a:t>
            </a:r>
            <a:r>
              <a:rPr lang="en-GB" sz="1900" dirty="0">
                <a:effectLst/>
                <a:latin typeface="Cambria" panose="02040503050406030204" pitchFamily="18" charset="0"/>
              </a:rPr>
              <a:t> på </a:t>
            </a:r>
            <a:r>
              <a:rPr lang="en-GB" sz="1900" dirty="0" err="1">
                <a:effectLst/>
                <a:latin typeface="Cambria" panose="02040503050406030204" pitchFamily="18" charset="0"/>
              </a:rPr>
              <a:t>en</a:t>
            </a:r>
            <a:r>
              <a:rPr lang="en-GB" sz="1900" dirty="0">
                <a:effectLst/>
                <a:latin typeface="Cambria" panose="02040503050406030204" pitchFamily="18" charset="0"/>
              </a:rPr>
              <a:t> </a:t>
            </a:r>
            <a:r>
              <a:rPr lang="en-GB" sz="1900" dirty="0" err="1">
                <a:effectLst/>
                <a:latin typeface="Cambria" panose="02040503050406030204" pitchFamily="18" charset="0"/>
              </a:rPr>
              <a:t>sida</a:t>
            </a:r>
            <a:r>
              <a:rPr lang="en-GB" sz="1900" dirty="0">
                <a:effectLst/>
                <a:latin typeface="Cambria" panose="02040503050406030204" pitchFamily="18" charset="0"/>
              </a:rPr>
              <a:t>, </a:t>
            </a:r>
            <a:r>
              <a:rPr lang="en-GB" sz="1900" dirty="0" err="1">
                <a:effectLst/>
                <a:latin typeface="Cambria" panose="02040503050406030204" pitchFamily="18" charset="0"/>
              </a:rPr>
              <a:t>eller</a:t>
            </a:r>
            <a:endParaRPr lang="en-GB" sz="1900" dirty="0">
              <a:latin typeface="Cambria" panose="02040503050406030204" pitchFamily="18" charset="0"/>
            </a:endParaRPr>
          </a:p>
          <a:p>
            <a:pPr marL="457200" indent="-457200">
              <a:buAutoNum type="alphaLcParenR"/>
            </a:pPr>
            <a:r>
              <a:rPr lang="en-GB" sz="1900" dirty="0" err="1">
                <a:solidFill>
                  <a:schemeClr val="tx2"/>
                </a:solidFill>
                <a:effectLst/>
                <a:latin typeface="Cambria" panose="02040503050406030204" pitchFamily="18" charset="0"/>
              </a:rPr>
              <a:t>ett</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föremål</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område</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eller</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en</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linje</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angivet</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som</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ett</a:t>
            </a:r>
            <a:r>
              <a:rPr lang="en-GB" sz="1900" dirty="0">
                <a:solidFill>
                  <a:schemeClr val="tx2"/>
                </a:solidFill>
                <a:effectLst/>
                <a:latin typeface="Cambria" panose="02040503050406030204" pitchFamily="18" charset="0"/>
              </a:rPr>
              <a:t> </a:t>
            </a:r>
            <a:r>
              <a:rPr lang="en-GB" sz="1900" i="1" dirty="0">
                <a:solidFill>
                  <a:schemeClr val="tx2"/>
                </a:solidFill>
                <a:effectLst/>
                <a:latin typeface="Cambria" panose="02040503050406030204" pitchFamily="18" charset="0"/>
              </a:rPr>
              <a:t>hinder </a:t>
            </a:r>
            <a:r>
              <a:rPr lang="en-GB" sz="1900" dirty="0" err="1">
                <a:solidFill>
                  <a:schemeClr val="tx2"/>
                </a:solidFill>
                <a:effectLst/>
                <a:latin typeface="Cambria" panose="02040503050406030204" pitchFamily="18" charset="0"/>
              </a:rPr>
              <a:t>i</a:t>
            </a:r>
            <a:r>
              <a:rPr lang="en-GB" sz="1900" dirty="0">
                <a:solidFill>
                  <a:schemeClr val="tx2"/>
                </a:solidFill>
                <a:effectLst/>
                <a:latin typeface="Cambria" panose="02040503050406030204" pitchFamily="18" charset="0"/>
              </a:rPr>
              <a:t> </a:t>
            </a:r>
            <a:r>
              <a:rPr lang="en-GB" sz="1900" dirty="0" err="1">
                <a:solidFill>
                  <a:schemeClr val="tx2"/>
                </a:solidFill>
                <a:effectLst/>
                <a:latin typeface="Cambria" panose="02040503050406030204" pitchFamily="18" charset="0"/>
              </a:rPr>
              <a:t>en</a:t>
            </a:r>
            <a:r>
              <a:rPr lang="en-GB" sz="1900" dirty="0">
                <a:solidFill>
                  <a:schemeClr val="tx2"/>
                </a:solidFill>
                <a:effectLst/>
                <a:latin typeface="Cambria" panose="02040503050406030204" pitchFamily="18" charset="0"/>
              </a:rPr>
              <a:t> </a:t>
            </a:r>
            <a:r>
              <a:rPr lang="en-GB" sz="1900" i="1" dirty="0">
                <a:solidFill>
                  <a:schemeClr val="tx2"/>
                </a:solidFill>
                <a:effectLst/>
                <a:latin typeface="Cambria" panose="02040503050406030204" pitchFamily="18" charset="0"/>
              </a:rPr>
              <a:t>regel</a:t>
            </a:r>
            <a:r>
              <a:rPr lang="en-GB" sz="1900" dirty="0">
                <a:solidFill>
                  <a:schemeClr val="tx2"/>
                </a:solidFill>
                <a:effectLst/>
                <a:latin typeface="Cambria" panose="02040503050406030204" pitchFamily="18" charset="0"/>
              </a:rPr>
              <a:t>. </a:t>
            </a:r>
            <a:endParaRPr lang="en-GB" sz="1900" dirty="0">
              <a:solidFill>
                <a:schemeClr val="tx2"/>
              </a:solidFill>
            </a:endParaRPr>
          </a:p>
          <a:p>
            <a:pPr marL="0" indent="0">
              <a:buNone/>
            </a:pPr>
            <a:r>
              <a:rPr lang="en-GB" sz="1900" dirty="0">
                <a:effectLst/>
                <a:latin typeface="Cambria" panose="02040503050406030204" pitchFamily="18" charset="0"/>
              </a:rPr>
              <a:t>En </a:t>
            </a:r>
            <a:r>
              <a:rPr lang="en-GB" sz="1900" dirty="0" err="1">
                <a:effectLst/>
                <a:latin typeface="Cambria" panose="02040503050406030204" pitchFamily="18" charset="0"/>
              </a:rPr>
              <a:t>båt</a:t>
            </a:r>
            <a:r>
              <a:rPr lang="en-GB" sz="1900" dirty="0">
                <a:effectLst/>
                <a:latin typeface="Cambria" panose="02040503050406030204" pitchFamily="18" charset="0"/>
              </a:rPr>
              <a:t> </a:t>
            </a:r>
            <a:r>
              <a:rPr lang="en-GB" sz="1900" dirty="0" err="1">
                <a:effectLst/>
                <a:latin typeface="Cambria" panose="02040503050406030204" pitchFamily="18" charset="0"/>
              </a:rPr>
              <a:t>som</a:t>
            </a:r>
            <a:r>
              <a:rPr lang="en-GB" sz="1900" dirty="0">
                <a:effectLst/>
                <a:latin typeface="Cambria" panose="02040503050406030204" pitchFamily="18" charset="0"/>
              </a:rPr>
              <a:t> </a:t>
            </a:r>
            <a:r>
              <a:rPr lang="en-GB" sz="1900" i="1" dirty="0" err="1">
                <a:effectLst/>
                <a:latin typeface="Cambria" panose="02040503050406030204" pitchFamily="18" charset="0"/>
              </a:rPr>
              <a:t>kappseglar</a:t>
            </a:r>
            <a:r>
              <a:rPr lang="en-GB" sz="1900" i="1" dirty="0">
                <a:effectLst/>
                <a:latin typeface="Cambria" panose="02040503050406030204" pitchFamily="18" charset="0"/>
              </a:rPr>
              <a:t> </a:t>
            </a:r>
            <a:r>
              <a:rPr lang="en-GB" sz="1900" dirty="0" err="1">
                <a:effectLst/>
                <a:latin typeface="Cambria" panose="02040503050406030204" pitchFamily="18" charset="0"/>
              </a:rPr>
              <a:t>är</a:t>
            </a:r>
            <a:r>
              <a:rPr lang="en-GB" sz="1900" dirty="0">
                <a:effectLst/>
                <a:latin typeface="Cambria" panose="02040503050406030204" pitchFamily="18" charset="0"/>
              </a:rPr>
              <a:t> dock </a:t>
            </a:r>
            <a:r>
              <a:rPr lang="en-GB" sz="1900" dirty="0" err="1">
                <a:effectLst/>
                <a:latin typeface="Cambria" panose="02040503050406030204" pitchFamily="18" charset="0"/>
              </a:rPr>
              <a:t>inte</a:t>
            </a:r>
            <a:r>
              <a:rPr lang="en-GB" sz="1900" dirty="0">
                <a:effectLst/>
                <a:latin typeface="Cambria" panose="02040503050406030204" pitchFamily="18" charset="0"/>
              </a:rPr>
              <a:t> </a:t>
            </a:r>
            <a:r>
              <a:rPr lang="en-GB" sz="1900" dirty="0" err="1">
                <a:effectLst/>
                <a:latin typeface="Cambria" panose="02040503050406030204" pitchFamily="18" charset="0"/>
              </a:rPr>
              <a:t>ett</a:t>
            </a:r>
            <a:r>
              <a:rPr lang="en-GB" sz="1900" dirty="0">
                <a:effectLst/>
                <a:latin typeface="Cambria" panose="02040503050406030204" pitchFamily="18" charset="0"/>
              </a:rPr>
              <a:t> </a:t>
            </a:r>
            <a:r>
              <a:rPr lang="en-GB" sz="1900" i="1" dirty="0">
                <a:effectLst/>
                <a:latin typeface="Cambria" panose="02040503050406030204" pitchFamily="18" charset="0"/>
              </a:rPr>
              <a:t>hinder </a:t>
            </a:r>
            <a:r>
              <a:rPr lang="en-GB" sz="1900" dirty="0" err="1">
                <a:effectLst/>
                <a:latin typeface="Cambria" panose="02040503050406030204" pitchFamily="18" charset="0"/>
              </a:rPr>
              <a:t>för</a:t>
            </a:r>
            <a:r>
              <a:rPr lang="en-GB" sz="1900" dirty="0">
                <a:effectLst/>
                <a:latin typeface="Cambria" panose="02040503050406030204" pitchFamily="18" charset="0"/>
              </a:rPr>
              <a:t> </a:t>
            </a:r>
            <a:r>
              <a:rPr lang="en-GB" sz="1900" dirty="0" err="1">
                <a:effectLst/>
                <a:latin typeface="Cambria" panose="02040503050406030204" pitchFamily="18" charset="0"/>
              </a:rPr>
              <a:t>andra</a:t>
            </a:r>
            <a:r>
              <a:rPr lang="en-GB" sz="1900" dirty="0">
                <a:effectLst/>
                <a:latin typeface="Cambria" panose="02040503050406030204" pitchFamily="18" charset="0"/>
              </a:rPr>
              <a:t> </a:t>
            </a:r>
            <a:r>
              <a:rPr lang="en-GB" sz="1900" dirty="0" err="1">
                <a:effectLst/>
                <a:latin typeface="Cambria" panose="02040503050406030204" pitchFamily="18" charset="0"/>
              </a:rPr>
              <a:t>båtar</a:t>
            </a:r>
            <a:r>
              <a:rPr lang="en-GB" sz="1900" dirty="0">
                <a:effectLst/>
                <a:latin typeface="Cambria" panose="02040503050406030204" pitchFamily="18" charset="0"/>
              </a:rPr>
              <a:t> </a:t>
            </a:r>
            <a:r>
              <a:rPr lang="en-GB" sz="1900" dirty="0" err="1">
                <a:effectLst/>
                <a:latin typeface="Cambria" panose="02040503050406030204" pitchFamily="18" charset="0"/>
              </a:rPr>
              <a:t>utom</a:t>
            </a:r>
            <a:r>
              <a:rPr lang="en-GB" sz="1900" dirty="0">
                <a:effectLst/>
                <a:latin typeface="Cambria" panose="02040503050406030204" pitchFamily="18" charset="0"/>
              </a:rPr>
              <a:t> </a:t>
            </a:r>
            <a:r>
              <a:rPr lang="en-GB" sz="1900" dirty="0" err="1">
                <a:effectLst/>
                <a:latin typeface="Cambria" panose="02040503050406030204" pitchFamily="18" charset="0"/>
              </a:rPr>
              <a:t>när</a:t>
            </a:r>
            <a:r>
              <a:rPr lang="en-GB" sz="1900" dirty="0">
                <a:effectLst/>
                <a:latin typeface="Cambria" panose="02040503050406030204" pitchFamily="18" charset="0"/>
              </a:rPr>
              <a:t> de </a:t>
            </a:r>
            <a:r>
              <a:rPr lang="en-GB" sz="1900" dirty="0" err="1">
                <a:effectLst/>
                <a:latin typeface="Cambria" panose="02040503050406030204" pitchFamily="18" charset="0"/>
              </a:rPr>
              <a:t>är</a:t>
            </a:r>
            <a:r>
              <a:rPr lang="en-GB" sz="1900" dirty="0">
                <a:effectLst/>
                <a:latin typeface="Cambria" panose="02040503050406030204" pitchFamily="18" charset="0"/>
              </a:rPr>
              <a:t> </a:t>
            </a:r>
            <a:r>
              <a:rPr lang="en-GB" sz="1900" dirty="0" err="1">
                <a:effectLst/>
                <a:latin typeface="Cambria" panose="02040503050406030204" pitchFamily="18" charset="0"/>
              </a:rPr>
              <a:t>skyldiga</a:t>
            </a:r>
            <a:r>
              <a:rPr lang="en-GB" sz="1900" dirty="0">
                <a:effectLst/>
                <a:latin typeface="Cambria" panose="02040503050406030204" pitchFamily="18" charset="0"/>
              </a:rPr>
              <a:t> </a:t>
            </a:r>
            <a:r>
              <a:rPr lang="en-GB" sz="1900" dirty="0" err="1">
                <a:effectLst/>
                <a:latin typeface="Cambria" panose="02040503050406030204" pitchFamily="18" charset="0"/>
              </a:rPr>
              <a:t>att</a:t>
            </a:r>
            <a:r>
              <a:rPr lang="en-GB" sz="1900" dirty="0">
                <a:effectLst/>
                <a:latin typeface="Cambria" panose="02040503050406030204" pitchFamily="18" charset="0"/>
              </a:rPr>
              <a:t> </a:t>
            </a:r>
            <a:r>
              <a:rPr lang="en-GB" sz="1900" dirty="0" err="1">
                <a:effectLst/>
                <a:latin typeface="Cambria" panose="02040503050406030204" pitchFamily="18" charset="0"/>
              </a:rPr>
              <a:t>hålla</a:t>
            </a:r>
            <a:r>
              <a:rPr lang="en-GB" sz="1900" dirty="0">
                <a:effectLst/>
                <a:latin typeface="Cambria" panose="02040503050406030204" pitchFamily="18" charset="0"/>
              </a:rPr>
              <a:t> under för den </a:t>
            </a:r>
            <a:r>
              <a:rPr lang="en-GB" sz="1900" dirty="0" err="1">
                <a:effectLst/>
                <a:latin typeface="Cambria" panose="02040503050406030204" pitchFamily="18" charset="0"/>
              </a:rPr>
              <a:t>eller</a:t>
            </a:r>
            <a:r>
              <a:rPr lang="en-GB" sz="1900" dirty="0">
                <a:effectLst/>
                <a:latin typeface="Cambria" panose="02040503050406030204" pitchFamily="18" charset="0"/>
              </a:rPr>
              <a:t>, om regel 22 </a:t>
            </a:r>
            <a:r>
              <a:rPr lang="en-GB" sz="1900" dirty="0" err="1">
                <a:effectLst/>
                <a:latin typeface="Cambria" panose="02040503050406030204" pitchFamily="18" charset="0"/>
              </a:rPr>
              <a:t>gäller</a:t>
            </a:r>
            <a:r>
              <a:rPr lang="en-GB" sz="1900" dirty="0">
                <a:effectLst/>
                <a:latin typeface="Cambria" panose="02040503050406030204" pitchFamily="18" charset="0"/>
              </a:rPr>
              <a:t>, </a:t>
            </a:r>
            <a:r>
              <a:rPr lang="en-GB" sz="1900" dirty="0" err="1">
                <a:effectLst/>
                <a:latin typeface="Cambria" panose="02040503050406030204" pitchFamily="18" charset="0"/>
              </a:rPr>
              <a:t>undvika</a:t>
            </a:r>
            <a:r>
              <a:rPr lang="en-GB" sz="1900" dirty="0">
                <a:effectLst/>
                <a:latin typeface="Cambria" panose="02040503050406030204" pitchFamily="18" charset="0"/>
              </a:rPr>
              <a:t> dem.</a:t>
            </a:r>
            <a:endParaRPr lang="en-GB" sz="1900" dirty="0"/>
          </a:p>
          <a:p>
            <a:endParaRPr lang="en-FI" sz="1900" dirty="0"/>
          </a:p>
        </p:txBody>
      </p:sp>
    </p:spTree>
    <p:extLst>
      <p:ext uri="{BB962C8B-B14F-4D97-AF65-F5344CB8AC3E}">
        <p14:creationId xmlns:p14="http://schemas.microsoft.com/office/powerpoint/2010/main" val="3661381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93243-6C17-B56F-33FA-8E8E686E59DE}"/>
              </a:ext>
            </a:extLst>
          </p:cNvPr>
          <p:cNvSpPr>
            <a:spLocks noGrp="1"/>
          </p:cNvSpPr>
          <p:nvPr>
            <p:ph type="title"/>
          </p:nvPr>
        </p:nvSpPr>
        <p:spPr>
          <a:xfrm>
            <a:off x="808638" y="386930"/>
            <a:ext cx="9236700" cy="1188950"/>
          </a:xfrm>
        </p:spPr>
        <p:txBody>
          <a:bodyPr anchor="b">
            <a:normAutofit/>
          </a:bodyPr>
          <a:lstStyle/>
          <a:p>
            <a:r>
              <a:rPr lang="en-FI" sz="5400" dirty="0"/>
              <a:t>19.2 Ge plats vid ett hinder</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FAAAA7-FBB6-325D-5FE6-84BFD6374C2C}"/>
              </a:ext>
            </a:extLst>
          </p:cNvPr>
          <p:cNvSpPr>
            <a:spLocks noGrp="1"/>
          </p:cNvSpPr>
          <p:nvPr>
            <p:ph idx="1"/>
          </p:nvPr>
        </p:nvSpPr>
        <p:spPr>
          <a:xfrm>
            <a:off x="793660" y="2599509"/>
            <a:ext cx="10143668" cy="3435531"/>
          </a:xfrm>
        </p:spPr>
        <p:txBody>
          <a:bodyPr anchor="ctr">
            <a:normAutofit lnSpcReduction="10000"/>
          </a:bodyPr>
          <a:lstStyle/>
          <a:p>
            <a:pPr marL="514350" indent="-514350">
              <a:buFont typeface="+mj-lt"/>
              <a:buAutoNum type="alphaLcParenR"/>
            </a:pPr>
            <a:r>
              <a:rPr lang="en-GB" sz="1900" dirty="0"/>
              <a:t>En </a:t>
            </a:r>
            <a:r>
              <a:rPr lang="en-GB" sz="1900" dirty="0" err="1"/>
              <a:t>båt</a:t>
            </a:r>
            <a:r>
              <a:rPr lang="en-GB" sz="1900" dirty="0"/>
              <a:t> med </a:t>
            </a:r>
            <a:r>
              <a:rPr lang="en-GB" sz="1900" u="sng" dirty="0" err="1"/>
              <a:t>rätt</a:t>
            </a:r>
            <a:r>
              <a:rPr lang="en-GB" sz="1900" u="sng" dirty="0"/>
              <a:t> till </a:t>
            </a:r>
            <a:r>
              <a:rPr lang="en-GB" sz="1900" u="sng" dirty="0" err="1"/>
              <a:t>väg</a:t>
            </a:r>
            <a:r>
              <a:rPr lang="en-GB" sz="1900" u="sng" dirty="0"/>
              <a:t> </a:t>
            </a:r>
            <a:r>
              <a:rPr lang="en-GB" sz="1900" u="sng" dirty="0" err="1"/>
              <a:t>får</a:t>
            </a:r>
            <a:r>
              <a:rPr lang="en-GB" sz="1900" u="sng" dirty="0"/>
              <a:t> </a:t>
            </a:r>
            <a:r>
              <a:rPr lang="en-GB" sz="1900" u="sng" dirty="0" err="1"/>
              <a:t>välja</a:t>
            </a:r>
            <a:r>
              <a:rPr lang="en-GB" sz="1900" u="sng" dirty="0"/>
              <a:t> </a:t>
            </a:r>
            <a:r>
              <a:rPr lang="en-GB" sz="1900" dirty="0" err="1"/>
              <a:t>att</a:t>
            </a:r>
            <a:r>
              <a:rPr lang="en-GB" sz="1900" dirty="0"/>
              <a:t> </a:t>
            </a:r>
            <a:r>
              <a:rPr lang="en-GB" sz="1900" dirty="0" err="1"/>
              <a:t>passera</a:t>
            </a:r>
            <a:r>
              <a:rPr lang="en-GB" sz="1900" dirty="0"/>
              <a:t> </a:t>
            </a:r>
            <a:r>
              <a:rPr lang="en-GB" sz="1900" dirty="0" err="1"/>
              <a:t>ett</a:t>
            </a:r>
            <a:r>
              <a:rPr lang="en-GB" sz="1900" dirty="0"/>
              <a:t> hinder </a:t>
            </a:r>
            <a:r>
              <a:rPr lang="en-GB" sz="1900" dirty="0" err="1"/>
              <a:t>på</a:t>
            </a:r>
            <a:r>
              <a:rPr lang="en-GB" sz="1900" dirty="0"/>
              <a:t> sin </a:t>
            </a:r>
            <a:r>
              <a:rPr lang="en-GB" sz="1900" dirty="0" err="1"/>
              <a:t>babords</a:t>
            </a:r>
            <a:r>
              <a:rPr lang="en-GB" sz="1900" dirty="0"/>
              <a:t> </a:t>
            </a:r>
            <a:r>
              <a:rPr lang="en-GB" sz="1900" dirty="0" err="1"/>
              <a:t>eller</a:t>
            </a:r>
            <a:r>
              <a:rPr lang="en-GB" sz="1900" dirty="0"/>
              <a:t> </a:t>
            </a:r>
            <a:r>
              <a:rPr lang="en-GB" sz="1900" dirty="0" err="1"/>
              <a:t>styrbords</a:t>
            </a:r>
            <a:r>
              <a:rPr lang="en-GB" sz="1900" dirty="0"/>
              <a:t> </a:t>
            </a:r>
            <a:r>
              <a:rPr lang="en-GB" sz="1900" dirty="0" err="1"/>
              <a:t>sida</a:t>
            </a:r>
            <a:r>
              <a:rPr lang="en-GB" sz="1900" dirty="0"/>
              <a:t>. Om </a:t>
            </a:r>
            <a:r>
              <a:rPr lang="en-GB" sz="1900" dirty="0" err="1"/>
              <a:t>en</a:t>
            </a:r>
            <a:r>
              <a:rPr lang="en-GB" sz="1900" dirty="0"/>
              <a:t> </a:t>
            </a:r>
            <a:r>
              <a:rPr lang="en-GB" sz="1900" dirty="0" err="1"/>
              <a:t>båt</a:t>
            </a:r>
            <a:r>
              <a:rPr lang="en-GB" sz="1900" dirty="0"/>
              <a:t> med </a:t>
            </a:r>
            <a:r>
              <a:rPr lang="en-GB" sz="1900" dirty="0" err="1"/>
              <a:t>rätt</a:t>
            </a:r>
            <a:r>
              <a:rPr lang="en-GB" sz="1900" dirty="0"/>
              <a:t> till </a:t>
            </a:r>
            <a:r>
              <a:rPr lang="en-GB" sz="1900" dirty="0" err="1"/>
              <a:t>väg</a:t>
            </a:r>
            <a:r>
              <a:rPr lang="en-GB" sz="1900" dirty="0"/>
              <a:t> </a:t>
            </a:r>
            <a:r>
              <a:rPr lang="en-GB" sz="1900" dirty="0" err="1"/>
              <a:t>ändrar</a:t>
            </a:r>
            <a:r>
              <a:rPr lang="en-GB" sz="1900" dirty="0"/>
              <a:t> </a:t>
            </a:r>
            <a:r>
              <a:rPr lang="en-GB" sz="1900" dirty="0" err="1"/>
              <a:t>kurs</a:t>
            </a:r>
            <a:r>
              <a:rPr lang="en-GB" sz="1900" dirty="0"/>
              <a:t> </a:t>
            </a:r>
            <a:r>
              <a:rPr lang="en-GB" sz="1900" dirty="0" err="1"/>
              <a:t>när</a:t>
            </a:r>
            <a:r>
              <a:rPr lang="en-GB" sz="1900" dirty="0"/>
              <a:t> den </a:t>
            </a:r>
            <a:r>
              <a:rPr lang="en-GB" sz="1900" dirty="0" err="1"/>
              <a:t>väljer</a:t>
            </a:r>
            <a:r>
              <a:rPr lang="en-GB" sz="1900" dirty="0"/>
              <a:t> </a:t>
            </a:r>
            <a:r>
              <a:rPr lang="en-GB" sz="1900" dirty="0" err="1"/>
              <a:t>vilken</a:t>
            </a:r>
            <a:r>
              <a:rPr lang="en-GB" sz="1900" dirty="0"/>
              <a:t> </a:t>
            </a:r>
            <a:r>
              <a:rPr lang="en-GB" sz="1900" dirty="0" err="1"/>
              <a:t>sida</a:t>
            </a:r>
            <a:r>
              <a:rPr lang="en-GB" sz="1900" dirty="0"/>
              <a:t> den </a:t>
            </a:r>
            <a:r>
              <a:rPr lang="en-GB" sz="1900" dirty="0" err="1"/>
              <a:t>passerar</a:t>
            </a:r>
            <a:r>
              <a:rPr lang="en-GB" sz="1900" dirty="0"/>
              <a:t> </a:t>
            </a:r>
            <a:r>
              <a:rPr lang="en-GB" sz="1900" dirty="0" err="1"/>
              <a:t>hindret</a:t>
            </a:r>
            <a:r>
              <a:rPr lang="en-GB" sz="1900" dirty="0"/>
              <a:t> </a:t>
            </a:r>
            <a:r>
              <a:rPr lang="en-GB" sz="1900" dirty="0" err="1"/>
              <a:t>på</a:t>
            </a:r>
            <a:r>
              <a:rPr lang="en-GB" sz="1900" dirty="0"/>
              <a:t>, ska den </a:t>
            </a:r>
            <a:r>
              <a:rPr lang="en-GB" sz="1900" u="sng" dirty="0" err="1"/>
              <a:t>ge</a:t>
            </a:r>
            <a:r>
              <a:rPr lang="en-GB" sz="1900" dirty="0"/>
              <a:t> den </a:t>
            </a:r>
            <a:r>
              <a:rPr lang="en-GB" sz="1900" dirty="0" err="1"/>
              <a:t>andra</a:t>
            </a:r>
            <a:r>
              <a:rPr lang="en-GB" sz="1900" dirty="0"/>
              <a:t> </a:t>
            </a:r>
            <a:r>
              <a:rPr lang="en-GB" sz="1900" dirty="0" err="1"/>
              <a:t>båten</a:t>
            </a:r>
            <a:r>
              <a:rPr lang="en-GB" sz="1900" dirty="0"/>
              <a:t> </a:t>
            </a:r>
            <a:r>
              <a:rPr lang="en-GB" sz="1900" u="sng" dirty="0"/>
              <a:t>plats</a:t>
            </a:r>
            <a:r>
              <a:rPr lang="en-GB" sz="1900" dirty="0"/>
              <a:t> </a:t>
            </a:r>
            <a:r>
              <a:rPr lang="en-GB" sz="1900" dirty="0" err="1"/>
              <a:t>att</a:t>
            </a:r>
            <a:r>
              <a:rPr lang="en-GB" sz="1900" dirty="0"/>
              <a:t> </a:t>
            </a:r>
            <a:r>
              <a:rPr lang="en-GB" sz="1900" dirty="0" err="1"/>
              <a:t>hålla</a:t>
            </a:r>
            <a:r>
              <a:rPr lang="en-GB" sz="1900" dirty="0"/>
              <a:t> </a:t>
            </a:r>
            <a:r>
              <a:rPr lang="en-GB" sz="1900" dirty="0" err="1"/>
              <a:t>undan</a:t>
            </a:r>
            <a:r>
              <a:rPr lang="en-GB" sz="1900" dirty="0"/>
              <a:t>.</a:t>
            </a:r>
          </a:p>
          <a:p>
            <a:pPr marL="514350" indent="-514350">
              <a:buFont typeface="+mj-lt"/>
              <a:buAutoNum type="alphaLcParenR"/>
            </a:pPr>
            <a:r>
              <a:rPr lang="en-GB" sz="1900" dirty="0" err="1"/>
              <a:t>När</a:t>
            </a:r>
            <a:r>
              <a:rPr lang="en-GB" sz="1900" dirty="0"/>
              <a:t> </a:t>
            </a:r>
            <a:r>
              <a:rPr lang="en-GB" sz="1900" dirty="0" err="1"/>
              <a:t>båtarna</a:t>
            </a:r>
            <a:r>
              <a:rPr lang="en-GB" sz="1900" dirty="0"/>
              <a:t> </a:t>
            </a:r>
            <a:r>
              <a:rPr lang="en-GB" sz="1900" dirty="0" err="1"/>
              <a:t>överlappar</a:t>
            </a:r>
            <a:r>
              <a:rPr lang="en-GB" sz="1900" dirty="0"/>
              <a:t> </a:t>
            </a:r>
            <a:r>
              <a:rPr lang="en-GB" sz="1900" dirty="0" err="1"/>
              <a:t>varandra</a:t>
            </a:r>
            <a:r>
              <a:rPr lang="en-GB" sz="1900" dirty="0"/>
              <a:t>, ska </a:t>
            </a:r>
            <a:r>
              <a:rPr lang="en-GB" sz="1900" u="sng" dirty="0" err="1"/>
              <a:t>ytterbåten</a:t>
            </a:r>
            <a:r>
              <a:rPr lang="en-GB" sz="1900" u="sng" dirty="0"/>
              <a:t> </a:t>
            </a:r>
            <a:r>
              <a:rPr lang="en-GB" sz="1900" u="sng" dirty="0" err="1"/>
              <a:t>ge</a:t>
            </a:r>
            <a:r>
              <a:rPr lang="en-GB" sz="1900" u="sng" dirty="0"/>
              <a:t> inner- </a:t>
            </a:r>
            <a:r>
              <a:rPr lang="en-GB" sz="1900" u="sng" dirty="0" err="1"/>
              <a:t>båten</a:t>
            </a:r>
            <a:r>
              <a:rPr lang="en-GB" sz="1900" u="sng" dirty="0"/>
              <a:t> plats </a:t>
            </a:r>
            <a:r>
              <a:rPr lang="en-GB" sz="1900" u="sng" dirty="0" err="1"/>
              <a:t>mellan</a:t>
            </a:r>
            <a:r>
              <a:rPr lang="en-GB" sz="1900" u="sng" dirty="0"/>
              <a:t> sig </a:t>
            </a:r>
            <a:r>
              <a:rPr lang="en-GB" sz="1900" u="sng" dirty="0" err="1"/>
              <a:t>och</a:t>
            </a:r>
            <a:r>
              <a:rPr lang="en-GB" sz="1900" u="sng" dirty="0"/>
              <a:t> </a:t>
            </a:r>
            <a:r>
              <a:rPr lang="en-GB" sz="1900" u="sng" dirty="0" err="1"/>
              <a:t>hindret</a:t>
            </a:r>
            <a:r>
              <a:rPr lang="en-GB" sz="1900" dirty="0"/>
              <a:t>, </a:t>
            </a:r>
            <a:r>
              <a:rPr lang="en-GB" sz="1900" dirty="0" err="1"/>
              <a:t>utom</a:t>
            </a:r>
            <a:r>
              <a:rPr lang="en-GB" sz="1900" dirty="0"/>
              <a:t> </a:t>
            </a:r>
            <a:r>
              <a:rPr lang="en-GB" sz="1900" dirty="0" err="1"/>
              <a:t>när</a:t>
            </a:r>
            <a:r>
              <a:rPr lang="en-GB" sz="1900" dirty="0"/>
              <a:t> den </a:t>
            </a:r>
            <a:r>
              <a:rPr lang="en-GB" sz="1900" dirty="0" err="1"/>
              <a:t>inte</a:t>
            </a:r>
            <a:r>
              <a:rPr lang="en-GB" sz="1900" dirty="0"/>
              <a:t> </a:t>
            </a:r>
            <a:r>
              <a:rPr lang="en-GB" sz="1900" dirty="0" err="1"/>
              <a:t>har</a:t>
            </a:r>
            <a:r>
              <a:rPr lang="en-GB" sz="1900" dirty="0"/>
              <a:t> </a:t>
            </a:r>
            <a:r>
              <a:rPr lang="en-GB" sz="1900" dirty="0" err="1"/>
              <a:t>kunnat</a:t>
            </a:r>
            <a:r>
              <a:rPr lang="en-GB" sz="1900" dirty="0"/>
              <a:t> </a:t>
            </a:r>
            <a:r>
              <a:rPr lang="en-GB" sz="1900" dirty="0" err="1"/>
              <a:t>göra</a:t>
            </a:r>
            <a:r>
              <a:rPr lang="en-GB" sz="1900" dirty="0"/>
              <a:t> det </a:t>
            </a:r>
            <a:r>
              <a:rPr lang="en-GB" sz="1900" dirty="0" err="1"/>
              <a:t>från</a:t>
            </a:r>
            <a:r>
              <a:rPr lang="en-GB" sz="1900" dirty="0"/>
              <a:t> den </a:t>
            </a:r>
            <a:r>
              <a:rPr lang="en-GB" sz="1900" dirty="0" err="1"/>
              <a:t>tidpunkt</a:t>
            </a:r>
            <a:r>
              <a:rPr lang="en-GB" sz="1900" dirty="0"/>
              <a:t> </a:t>
            </a:r>
            <a:r>
              <a:rPr lang="en-GB" sz="1900" dirty="0" err="1"/>
              <a:t>då</a:t>
            </a:r>
            <a:r>
              <a:rPr lang="en-GB" sz="1900" dirty="0"/>
              <a:t> </a:t>
            </a:r>
            <a:r>
              <a:rPr lang="en-GB" sz="1900" dirty="0" err="1"/>
              <a:t>överlappen</a:t>
            </a:r>
            <a:r>
              <a:rPr lang="en-GB" sz="1900" dirty="0"/>
              <a:t> </a:t>
            </a:r>
            <a:r>
              <a:rPr lang="en-GB" sz="1900" dirty="0" err="1"/>
              <a:t>började</a:t>
            </a:r>
            <a:r>
              <a:rPr lang="en-GB" sz="1900" dirty="0"/>
              <a:t>.</a:t>
            </a:r>
          </a:p>
          <a:p>
            <a:pPr marL="514350" indent="-514350">
              <a:buFont typeface="+mj-lt"/>
              <a:buAutoNum type="alphaLcParenR"/>
            </a:pPr>
            <a:r>
              <a:rPr lang="en-GB" sz="1900" dirty="0"/>
              <a:t>Medan </a:t>
            </a:r>
            <a:r>
              <a:rPr lang="en-GB" sz="1900" dirty="0" err="1"/>
              <a:t>båtar</a:t>
            </a:r>
            <a:r>
              <a:rPr lang="en-GB" sz="1900" dirty="0"/>
              <a:t> </a:t>
            </a:r>
            <a:r>
              <a:rPr lang="en-GB" sz="1900" u="sng" dirty="0" err="1"/>
              <a:t>passerar</a:t>
            </a:r>
            <a:r>
              <a:rPr lang="en-GB" sz="1900" u="sng" dirty="0"/>
              <a:t> </a:t>
            </a:r>
            <a:r>
              <a:rPr lang="en-GB" sz="1900" u="sng" dirty="0" err="1"/>
              <a:t>ett</a:t>
            </a:r>
            <a:r>
              <a:rPr lang="en-GB" sz="1900" u="sng" dirty="0"/>
              <a:t> </a:t>
            </a:r>
            <a:r>
              <a:rPr lang="en-GB" sz="1900" u="sng" dirty="0" err="1"/>
              <a:t>längsgående</a:t>
            </a:r>
            <a:r>
              <a:rPr lang="en-GB" sz="1900" u="sng" dirty="0"/>
              <a:t> hinder</a:t>
            </a:r>
            <a:r>
              <a:rPr lang="en-GB" sz="1900" dirty="0"/>
              <a:t>, </a:t>
            </a:r>
            <a:r>
              <a:rPr lang="en-GB" sz="1900" dirty="0" err="1"/>
              <a:t>och</a:t>
            </a:r>
            <a:r>
              <a:rPr lang="en-GB" sz="1900" dirty="0"/>
              <a:t> </a:t>
            </a:r>
            <a:r>
              <a:rPr lang="en-GB" sz="1900" dirty="0" err="1"/>
              <a:t>en</a:t>
            </a:r>
            <a:r>
              <a:rPr lang="en-GB" sz="1900" dirty="0"/>
              <a:t> </a:t>
            </a:r>
            <a:r>
              <a:rPr lang="en-GB" sz="1900" dirty="0" err="1"/>
              <a:t>båt</a:t>
            </a:r>
            <a:r>
              <a:rPr lang="en-GB" sz="1900" dirty="0"/>
              <a:t> </a:t>
            </a:r>
            <a:r>
              <a:rPr lang="en-GB" sz="1900" dirty="0" err="1"/>
              <a:t>som</a:t>
            </a:r>
            <a:r>
              <a:rPr lang="en-GB" sz="1900" dirty="0"/>
              <a:t> var </a:t>
            </a:r>
            <a:r>
              <a:rPr lang="en-GB" sz="1900" u="sng" dirty="0" err="1"/>
              <a:t>klar</a:t>
            </a:r>
            <a:r>
              <a:rPr lang="en-GB" sz="1900" u="sng" dirty="0"/>
              <a:t> </a:t>
            </a:r>
            <a:r>
              <a:rPr lang="en-GB" sz="1900" u="sng" dirty="0" err="1"/>
              <a:t>akter</a:t>
            </a:r>
            <a:r>
              <a:rPr lang="en-GB" sz="1900" u="sng" dirty="0"/>
              <a:t> om </a:t>
            </a:r>
            <a:r>
              <a:rPr lang="en-GB" sz="1900" dirty="0" err="1"/>
              <a:t>och</a:t>
            </a:r>
            <a:r>
              <a:rPr lang="en-GB" sz="1900" dirty="0"/>
              <a:t> </a:t>
            </a:r>
            <a:r>
              <a:rPr lang="en-GB" sz="1900" dirty="0" err="1"/>
              <a:t>skyldig</a:t>
            </a:r>
            <a:r>
              <a:rPr lang="en-GB" sz="1900" dirty="0"/>
              <a:t> </a:t>
            </a:r>
            <a:r>
              <a:rPr lang="en-GB" sz="1900" dirty="0" err="1"/>
              <a:t>att</a:t>
            </a:r>
            <a:r>
              <a:rPr lang="en-GB" sz="1900" dirty="0"/>
              <a:t> </a:t>
            </a:r>
            <a:r>
              <a:rPr lang="en-GB" sz="1900" dirty="0" err="1"/>
              <a:t>hålla</a:t>
            </a:r>
            <a:r>
              <a:rPr lang="en-GB" sz="1900" dirty="0"/>
              <a:t> </a:t>
            </a:r>
            <a:r>
              <a:rPr lang="en-GB" sz="1900" dirty="0" err="1"/>
              <a:t>undan</a:t>
            </a:r>
            <a:r>
              <a:rPr lang="en-GB" sz="1900" dirty="0"/>
              <a:t> </a:t>
            </a:r>
            <a:r>
              <a:rPr lang="en-GB" sz="1900" dirty="0" err="1"/>
              <a:t>får</a:t>
            </a:r>
            <a:r>
              <a:rPr lang="en-GB" sz="1900" dirty="0"/>
              <a:t> </a:t>
            </a:r>
            <a:r>
              <a:rPr lang="en-GB" sz="1900" dirty="0" err="1"/>
              <a:t>överlapp</a:t>
            </a:r>
            <a:r>
              <a:rPr lang="en-GB" sz="1900" dirty="0"/>
              <a:t> </a:t>
            </a:r>
            <a:r>
              <a:rPr lang="en-GB" sz="1900" dirty="0" err="1"/>
              <a:t>mellan</a:t>
            </a:r>
            <a:r>
              <a:rPr lang="en-GB" sz="1900" dirty="0"/>
              <a:t> den </a:t>
            </a:r>
            <a:r>
              <a:rPr lang="en-GB" sz="1900" dirty="0" err="1"/>
              <a:t>andra</a:t>
            </a:r>
            <a:r>
              <a:rPr lang="en-GB" sz="1900" dirty="0"/>
              <a:t> </a:t>
            </a:r>
            <a:r>
              <a:rPr lang="en-GB" sz="1900" dirty="0" err="1"/>
              <a:t>båten</a:t>
            </a:r>
            <a:r>
              <a:rPr lang="en-GB" sz="1900" dirty="0"/>
              <a:t> </a:t>
            </a:r>
            <a:r>
              <a:rPr lang="en-GB" sz="1900" dirty="0" err="1"/>
              <a:t>och</a:t>
            </a:r>
            <a:r>
              <a:rPr lang="en-GB" sz="1900" dirty="0"/>
              <a:t> </a:t>
            </a:r>
            <a:r>
              <a:rPr lang="en-GB" sz="1900" dirty="0" err="1"/>
              <a:t>hindret</a:t>
            </a:r>
            <a:r>
              <a:rPr lang="en-GB" sz="1900" dirty="0"/>
              <a:t>, </a:t>
            </a:r>
            <a:r>
              <a:rPr lang="en-GB" sz="1900" dirty="0" err="1"/>
              <a:t>och</a:t>
            </a:r>
            <a:r>
              <a:rPr lang="en-GB" sz="1900" dirty="0"/>
              <a:t> det </a:t>
            </a:r>
            <a:r>
              <a:rPr lang="en-GB" sz="1900" u="sng" dirty="0" err="1"/>
              <a:t>när</a:t>
            </a:r>
            <a:r>
              <a:rPr lang="en-GB" sz="1900" u="sng" dirty="0"/>
              <a:t> </a:t>
            </a:r>
            <a:r>
              <a:rPr lang="en-GB" sz="1900" u="sng" dirty="0" err="1"/>
              <a:t>överlappen</a:t>
            </a:r>
            <a:r>
              <a:rPr lang="en-GB" sz="1900" u="sng" dirty="0"/>
              <a:t> </a:t>
            </a:r>
            <a:r>
              <a:rPr lang="en-GB" sz="1900" u="sng" dirty="0" err="1"/>
              <a:t>börjar</a:t>
            </a:r>
            <a:r>
              <a:rPr lang="en-GB" sz="1900" u="sng" dirty="0"/>
              <a:t> </a:t>
            </a:r>
            <a:r>
              <a:rPr lang="en-GB" sz="1900" u="sng" dirty="0" err="1"/>
              <a:t>inte</a:t>
            </a:r>
            <a:r>
              <a:rPr lang="en-GB" sz="1900" u="sng" dirty="0"/>
              <a:t> </a:t>
            </a:r>
            <a:r>
              <a:rPr lang="en-GB" sz="1900" u="sng" dirty="0" err="1"/>
              <a:t>finns</a:t>
            </a:r>
            <a:r>
              <a:rPr lang="en-GB" sz="1900" u="sng" dirty="0"/>
              <a:t> plats </a:t>
            </a:r>
            <a:r>
              <a:rPr lang="en-GB" sz="1900" u="sng" dirty="0" err="1"/>
              <a:t>att</a:t>
            </a:r>
            <a:r>
              <a:rPr lang="en-GB" sz="1900" u="sng" dirty="0"/>
              <a:t> </a:t>
            </a:r>
            <a:r>
              <a:rPr lang="en-GB" sz="1900" u="sng" dirty="0" err="1"/>
              <a:t>passera</a:t>
            </a:r>
            <a:r>
              <a:rPr lang="en-GB" sz="1900" u="sng" dirty="0"/>
              <a:t> </a:t>
            </a:r>
            <a:r>
              <a:rPr lang="en-GB" sz="1900" dirty="0" err="1"/>
              <a:t>mellan</a:t>
            </a:r>
            <a:r>
              <a:rPr lang="en-GB" sz="1900" dirty="0"/>
              <a:t> den </a:t>
            </a:r>
            <a:r>
              <a:rPr lang="en-GB" sz="1900" dirty="0" err="1"/>
              <a:t>andra</a:t>
            </a:r>
            <a:r>
              <a:rPr lang="en-GB" sz="1900" dirty="0"/>
              <a:t> </a:t>
            </a:r>
            <a:r>
              <a:rPr lang="en-GB" sz="1900" dirty="0" err="1"/>
              <a:t>båten</a:t>
            </a:r>
            <a:r>
              <a:rPr lang="en-GB" sz="1900" dirty="0"/>
              <a:t> </a:t>
            </a:r>
            <a:r>
              <a:rPr lang="en-GB" sz="1900" dirty="0" err="1"/>
              <a:t>och</a:t>
            </a:r>
            <a:r>
              <a:rPr lang="en-GB" sz="1900" dirty="0"/>
              <a:t> </a:t>
            </a:r>
            <a:r>
              <a:rPr lang="en-GB" sz="1900" dirty="0" err="1"/>
              <a:t>hindret</a:t>
            </a:r>
            <a:r>
              <a:rPr lang="en-GB" sz="1900" dirty="0"/>
              <a:t>,</a:t>
            </a:r>
          </a:p>
          <a:p>
            <a:pPr marL="0" indent="0">
              <a:buNone/>
            </a:pPr>
            <a:r>
              <a:rPr lang="en-GB" sz="1900" dirty="0"/>
              <a:t>	1) </a:t>
            </a:r>
            <a:r>
              <a:rPr lang="en-GB" sz="1900" dirty="0" err="1"/>
              <a:t>har</a:t>
            </a:r>
            <a:r>
              <a:rPr lang="en-GB" sz="1900" dirty="0"/>
              <a:t> den </a:t>
            </a:r>
            <a:r>
              <a:rPr lang="en-GB" sz="1900" dirty="0" err="1"/>
              <a:t>inte</a:t>
            </a:r>
            <a:r>
              <a:rPr lang="en-GB" sz="1900" dirty="0"/>
              <a:t> </a:t>
            </a:r>
            <a:r>
              <a:rPr lang="en-GB" sz="1900" dirty="0" err="1"/>
              <a:t>rätt</a:t>
            </a:r>
            <a:r>
              <a:rPr lang="en-GB" sz="1900" dirty="0"/>
              <a:t> till plats </a:t>
            </a:r>
            <a:r>
              <a:rPr lang="en-GB" sz="1900" dirty="0" err="1"/>
              <a:t>enligt</a:t>
            </a:r>
            <a:r>
              <a:rPr lang="en-GB" sz="1900" dirty="0"/>
              <a:t> regel 19.2b, </a:t>
            </a:r>
            <a:r>
              <a:rPr lang="en-GB" sz="1900" dirty="0" err="1"/>
              <a:t>och</a:t>
            </a:r>
            <a:endParaRPr lang="en-GB" sz="1900" dirty="0"/>
          </a:p>
          <a:p>
            <a:pPr marL="0" indent="0">
              <a:buNone/>
            </a:pPr>
            <a:r>
              <a:rPr lang="en-GB" sz="1900" dirty="0"/>
              <a:t>	2) </a:t>
            </a:r>
            <a:r>
              <a:rPr lang="en-GB" sz="1900" dirty="0" err="1"/>
              <a:t>medan</a:t>
            </a:r>
            <a:r>
              <a:rPr lang="en-GB" sz="1900" dirty="0"/>
              <a:t> </a:t>
            </a:r>
            <a:r>
              <a:rPr lang="en-GB" sz="1900" dirty="0" err="1"/>
              <a:t>båtarna</a:t>
            </a:r>
            <a:r>
              <a:rPr lang="en-GB" sz="1900" dirty="0"/>
              <a:t> </a:t>
            </a:r>
            <a:r>
              <a:rPr lang="en-GB" sz="1900" dirty="0" err="1"/>
              <a:t>fortfarande</a:t>
            </a:r>
            <a:r>
              <a:rPr lang="en-GB" sz="1900" dirty="0"/>
              <a:t> </a:t>
            </a:r>
            <a:r>
              <a:rPr lang="en-GB" sz="1900" dirty="0" err="1"/>
              <a:t>överlappar</a:t>
            </a:r>
            <a:r>
              <a:rPr lang="en-GB" sz="1900" dirty="0"/>
              <a:t> </a:t>
            </a:r>
            <a:r>
              <a:rPr lang="en-GB" sz="1900" dirty="0" err="1"/>
              <a:t>varandra</a:t>
            </a:r>
            <a:r>
              <a:rPr lang="en-GB" sz="1900" dirty="0"/>
              <a:t>, ska den </a:t>
            </a:r>
            <a:r>
              <a:rPr lang="en-GB" sz="1900" dirty="0" err="1"/>
              <a:t>hålla</a:t>
            </a:r>
            <a:r>
              <a:rPr lang="en-GB" sz="1900" dirty="0"/>
              <a:t> </a:t>
            </a:r>
            <a:r>
              <a:rPr lang="en-GB" sz="1900" dirty="0" err="1"/>
              <a:t>undan</a:t>
            </a:r>
            <a:r>
              <a:rPr lang="en-GB" sz="1900" dirty="0"/>
              <a:t> </a:t>
            </a:r>
            <a:r>
              <a:rPr lang="en-GB" sz="1900" dirty="0" err="1"/>
              <a:t>och</a:t>
            </a:r>
            <a:r>
              <a:rPr lang="en-GB" sz="1900" dirty="0"/>
              <a:t> regel 10 	</a:t>
            </a:r>
            <a:r>
              <a:rPr lang="en-GB" sz="1900" dirty="0" err="1"/>
              <a:t>och</a:t>
            </a:r>
            <a:r>
              <a:rPr lang="en-GB" sz="1900" dirty="0"/>
              <a:t> 11 </a:t>
            </a:r>
            <a:r>
              <a:rPr lang="en-GB" sz="1900" dirty="0" err="1"/>
              <a:t>gäller</a:t>
            </a:r>
            <a:r>
              <a:rPr lang="en-GB" sz="1900" dirty="0"/>
              <a:t> </a:t>
            </a:r>
            <a:r>
              <a:rPr lang="en-GB" sz="1900" dirty="0" err="1"/>
              <a:t>inte</a:t>
            </a:r>
            <a:r>
              <a:rPr lang="en-GB" sz="1900" dirty="0"/>
              <a:t>.</a:t>
            </a:r>
            <a:endParaRPr lang="en-FI" sz="1900" dirty="0"/>
          </a:p>
        </p:txBody>
      </p:sp>
    </p:spTree>
    <p:extLst>
      <p:ext uri="{BB962C8B-B14F-4D97-AF65-F5344CB8AC3E}">
        <p14:creationId xmlns:p14="http://schemas.microsoft.com/office/powerpoint/2010/main" val="1323270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76D836AD-279C-28A8-591D-A5EA460C4688}"/>
              </a:ext>
            </a:extLst>
          </p:cNvPr>
          <p:cNvPicPr>
            <a:picLocks noChangeAspect="1"/>
          </p:cNvPicPr>
          <p:nvPr/>
        </p:nvPicPr>
        <p:blipFill>
          <a:blip r:embed="rId2"/>
          <a:stretch>
            <a:fillRect/>
          </a:stretch>
        </p:blipFill>
        <p:spPr>
          <a:xfrm>
            <a:off x="6415378" y="466344"/>
            <a:ext cx="5426764" cy="2672680"/>
          </a:xfrm>
          <a:prstGeom prst="rect">
            <a:avLst/>
          </a:prstGeom>
        </p:spPr>
      </p:pic>
      <p:sp>
        <p:nvSpPr>
          <p:cNvPr id="23" name="Rectangle 22">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computer&#10;&#10;Description automatically generated">
            <a:extLst>
              <a:ext uri="{FF2B5EF4-FFF2-40B4-BE49-F238E27FC236}">
                <a16:creationId xmlns:a16="http://schemas.microsoft.com/office/drawing/2014/main" id="{60C7E481-2967-1968-02E2-474932079968}"/>
              </a:ext>
            </a:extLst>
          </p:cNvPr>
          <p:cNvPicPr>
            <a:picLocks noChangeAspect="1"/>
          </p:cNvPicPr>
          <p:nvPr/>
        </p:nvPicPr>
        <p:blipFill>
          <a:blip r:embed="rId3"/>
          <a:stretch>
            <a:fillRect/>
          </a:stretch>
        </p:blipFill>
        <p:spPr>
          <a:xfrm>
            <a:off x="8231883" y="3671473"/>
            <a:ext cx="1902886" cy="2905170"/>
          </a:xfrm>
          <a:prstGeom prst="rect">
            <a:avLst/>
          </a:prstGeom>
        </p:spPr>
      </p:pic>
      <p:sp>
        <p:nvSpPr>
          <p:cNvPr id="25" name="Rectangle 24">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Description automatically generated">
            <a:extLst>
              <a:ext uri="{FF2B5EF4-FFF2-40B4-BE49-F238E27FC236}">
                <a16:creationId xmlns:a16="http://schemas.microsoft.com/office/drawing/2014/main" id="{32AF49FF-AFCB-D232-EBB0-390202A39643}"/>
              </a:ext>
            </a:extLst>
          </p:cNvPr>
          <p:cNvPicPr>
            <a:picLocks noChangeAspect="1"/>
          </p:cNvPicPr>
          <p:nvPr/>
        </p:nvPicPr>
        <p:blipFill>
          <a:blip r:embed="rId4"/>
          <a:stretch>
            <a:fillRect/>
          </a:stretch>
        </p:blipFill>
        <p:spPr>
          <a:xfrm>
            <a:off x="311758" y="608797"/>
            <a:ext cx="5426764" cy="2387774"/>
          </a:xfrm>
          <a:prstGeom prst="rect">
            <a:avLst/>
          </a:prstGeom>
        </p:spPr>
      </p:pic>
      <p:pic>
        <p:nvPicPr>
          <p:cNvPr id="3" name="Picture 2" descr="A diagram of a boat&#10;&#10;Description automatically generated">
            <a:extLst>
              <a:ext uri="{FF2B5EF4-FFF2-40B4-BE49-F238E27FC236}">
                <a16:creationId xmlns:a16="http://schemas.microsoft.com/office/drawing/2014/main" id="{70B0AD30-1D7F-0CB1-707F-32FB575532F1}"/>
              </a:ext>
            </a:extLst>
          </p:cNvPr>
          <p:cNvPicPr>
            <a:picLocks noChangeAspect="1"/>
          </p:cNvPicPr>
          <p:nvPr/>
        </p:nvPicPr>
        <p:blipFill>
          <a:blip r:embed="rId5"/>
          <a:stretch>
            <a:fillRect/>
          </a:stretch>
        </p:blipFill>
        <p:spPr>
          <a:xfrm>
            <a:off x="1061541" y="3743778"/>
            <a:ext cx="3943658" cy="2760560"/>
          </a:xfrm>
          <a:prstGeom prst="rect">
            <a:avLst/>
          </a:prstGeom>
        </p:spPr>
      </p:pic>
    </p:spTree>
    <p:extLst>
      <p:ext uri="{BB962C8B-B14F-4D97-AF65-F5344CB8AC3E}">
        <p14:creationId xmlns:p14="http://schemas.microsoft.com/office/powerpoint/2010/main" val="2572457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0B405-248E-DA1A-13F6-4F1BF55A488D}"/>
              </a:ext>
            </a:extLst>
          </p:cNvPr>
          <p:cNvSpPr>
            <a:spLocks noGrp="1"/>
          </p:cNvSpPr>
          <p:nvPr>
            <p:ph type="title"/>
          </p:nvPr>
        </p:nvSpPr>
        <p:spPr>
          <a:xfrm>
            <a:off x="808638" y="386930"/>
            <a:ext cx="9236700" cy="1188950"/>
          </a:xfrm>
        </p:spPr>
        <p:txBody>
          <a:bodyPr anchor="b">
            <a:normAutofit fontScale="90000"/>
          </a:bodyPr>
          <a:lstStyle/>
          <a:p>
            <a:r>
              <a:rPr lang="en-FI" sz="4000" dirty="0"/>
              <a:t>20 Plats att stagvända vid ett hinder &amp; 20.1 Anrop</a:t>
            </a:r>
            <a:br>
              <a:rPr lang="en-FI" sz="2200" dirty="0"/>
            </a:br>
            <a:r>
              <a:rPr lang="en-GB" sz="1800" dirty="0"/>
              <a:t>Regel 20.1 </a:t>
            </a:r>
            <a:r>
              <a:rPr lang="en-GB" sz="1800" dirty="0" err="1"/>
              <a:t>innehåller</a:t>
            </a:r>
            <a:r>
              <a:rPr lang="en-GB" sz="1800" dirty="0"/>
              <a:t> nu </a:t>
            </a:r>
            <a:r>
              <a:rPr lang="en-GB" sz="1800" dirty="0" err="1"/>
              <a:t>ett</a:t>
            </a:r>
            <a:r>
              <a:rPr lang="en-GB" sz="1800" dirty="0"/>
              <a:t> </a:t>
            </a:r>
            <a:r>
              <a:rPr lang="en-GB" sz="1800" dirty="0" err="1"/>
              <a:t>specifikt</a:t>
            </a:r>
            <a:r>
              <a:rPr lang="en-GB" sz="1800" dirty="0"/>
              <a:t> </a:t>
            </a:r>
            <a:r>
              <a:rPr lang="en-GB" sz="1800" dirty="0" err="1"/>
              <a:t>anrop</a:t>
            </a:r>
            <a:r>
              <a:rPr lang="en-GB" sz="1800" dirty="0"/>
              <a:t> (”Plats </a:t>
            </a:r>
            <a:r>
              <a:rPr lang="en-GB" sz="1800" dirty="0" err="1"/>
              <a:t>att</a:t>
            </a:r>
            <a:r>
              <a:rPr lang="en-GB" sz="1800" dirty="0"/>
              <a:t> </a:t>
            </a:r>
            <a:r>
              <a:rPr lang="en-GB" sz="1800" dirty="0" err="1"/>
              <a:t>stagvända</a:t>
            </a:r>
            <a:r>
              <a:rPr lang="en-GB" sz="1800" dirty="0"/>
              <a:t>") </a:t>
            </a:r>
            <a:r>
              <a:rPr lang="en-GB" sz="1800" dirty="0" err="1"/>
              <a:t>som</a:t>
            </a:r>
            <a:r>
              <a:rPr lang="en-GB" sz="1800" dirty="0"/>
              <a:t> </a:t>
            </a:r>
            <a:r>
              <a:rPr lang="en-GB" sz="1800" dirty="0" err="1"/>
              <a:t>en</a:t>
            </a:r>
            <a:r>
              <a:rPr lang="en-GB" sz="1800" dirty="0"/>
              <a:t> </a:t>
            </a:r>
            <a:r>
              <a:rPr lang="en-GB" sz="1800" dirty="0" err="1"/>
              <a:t>båt</a:t>
            </a:r>
            <a:r>
              <a:rPr lang="en-GB" sz="1800" dirty="0"/>
              <a:t> ska </a:t>
            </a:r>
            <a:r>
              <a:rPr lang="en-GB" sz="1800" dirty="0" err="1"/>
              <a:t>använda</a:t>
            </a:r>
            <a:r>
              <a:rPr lang="en-GB" sz="1800" dirty="0"/>
              <a:t> </a:t>
            </a:r>
            <a:r>
              <a:rPr lang="en-GB" sz="1800" dirty="0" err="1"/>
              <a:t>när</a:t>
            </a:r>
            <a:r>
              <a:rPr lang="en-GB" sz="1800" dirty="0"/>
              <a:t> hon </a:t>
            </a:r>
            <a:r>
              <a:rPr lang="en-GB" sz="1800" dirty="0" err="1"/>
              <a:t>vill</a:t>
            </a:r>
            <a:r>
              <a:rPr lang="en-GB" sz="1800" dirty="0"/>
              <a:t> </a:t>
            </a:r>
            <a:r>
              <a:rPr lang="en-GB" sz="1800" dirty="0" err="1"/>
              <a:t>begära</a:t>
            </a:r>
            <a:r>
              <a:rPr lang="en-GB" sz="1800" dirty="0"/>
              <a:t> </a:t>
            </a:r>
            <a:r>
              <a:rPr lang="en-GB" sz="1800" dirty="0" err="1"/>
              <a:t>utrymme</a:t>
            </a:r>
            <a:r>
              <a:rPr lang="en-GB" sz="1800" dirty="0"/>
              <a:t> för </a:t>
            </a:r>
            <a:r>
              <a:rPr lang="en-GB" sz="1800" dirty="0" err="1"/>
              <a:t>att</a:t>
            </a:r>
            <a:r>
              <a:rPr lang="en-GB" sz="1800" dirty="0"/>
              <a:t> </a:t>
            </a:r>
            <a:r>
              <a:rPr lang="en-GB" sz="1800" dirty="0" err="1"/>
              <a:t>slå</a:t>
            </a:r>
            <a:r>
              <a:rPr lang="en-GB" sz="1800" dirty="0"/>
              <a:t> vid </a:t>
            </a:r>
            <a:r>
              <a:rPr lang="en-GB" sz="1800" dirty="0" err="1"/>
              <a:t>en</a:t>
            </a:r>
            <a:r>
              <a:rPr lang="en-GB" sz="1800" dirty="0"/>
              <a:t> hinder.</a:t>
            </a:r>
            <a:endParaRPr lang="en-FI" sz="18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B602737-1E34-BCCD-5C7B-4CDD1CE432E9}"/>
              </a:ext>
            </a:extLst>
          </p:cNvPr>
          <p:cNvSpPr>
            <a:spLocks noGrp="1"/>
          </p:cNvSpPr>
          <p:nvPr>
            <p:ph idx="1"/>
          </p:nvPr>
        </p:nvSpPr>
        <p:spPr>
          <a:xfrm>
            <a:off x="793660" y="2599509"/>
            <a:ext cx="10143668" cy="3435531"/>
          </a:xfrm>
        </p:spPr>
        <p:txBody>
          <a:bodyPr anchor="ctr">
            <a:normAutofit/>
          </a:bodyPr>
          <a:lstStyle/>
          <a:p>
            <a:pPr marL="0" indent="0">
              <a:buNone/>
            </a:pPr>
            <a:r>
              <a:rPr lang="en-GB" sz="2200" dirty="0"/>
              <a:t>20.1 </a:t>
            </a:r>
            <a:r>
              <a:rPr lang="en-GB" sz="2200" dirty="0" err="1"/>
              <a:t>Anrop</a:t>
            </a:r>
            <a:endParaRPr lang="en-GB" sz="2200" dirty="0"/>
          </a:p>
          <a:p>
            <a:pPr marL="0" indent="0">
              <a:buNone/>
            </a:pPr>
            <a:r>
              <a:rPr lang="en-GB" sz="2200" dirty="0"/>
              <a:t>En </a:t>
            </a:r>
            <a:r>
              <a:rPr lang="en-GB" sz="2200" dirty="0" err="1"/>
              <a:t>båt</a:t>
            </a:r>
            <a:r>
              <a:rPr lang="en-GB" sz="2200" dirty="0"/>
              <a:t> </a:t>
            </a:r>
            <a:r>
              <a:rPr lang="en-GB" sz="2200" dirty="0" err="1"/>
              <a:t>får</a:t>
            </a:r>
            <a:r>
              <a:rPr lang="en-GB" sz="2200" dirty="0"/>
              <a:t> </a:t>
            </a:r>
            <a:r>
              <a:rPr lang="en-GB" sz="2200" dirty="0" err="1"/>
              <a:t>anropa</a:t>
            </a:r>
            <a:r>
              <a:rPr lang="en-GB" sz="2200" dirty="0"/>
              <a:t> om plats </a:t>
            </a:r>
            <a:r>
              <a:rPr lang="en-GB" sz="2200" dirty="0" err="1"/>
              <a:t>att</a:t>
            </a:r>
            <a:r>
              <a:rPr lang="en-GB" sz="2200" dirty="0"/>
              <a:t> </a:t>
            </a:r>
            <a:r>
              <a:rPr lang="en-GB" sz="2200" dirty="0" err="1"/>
              <a:t>stagvända</a:t>
            </a:r>
            <a:r>
              <a:rPr lang="en-GB" sz="2200" dirty="0"/>
              <a:t> för </a:t>
            </a:r>
            <a:r>
              <a:rPr lang="en-GB" sz="2200" dirty="0" err="1"/>
              <a:t>att</a:t>
            </a:r>
            <a:r>
              <a:rPr lang="en-GB" sz="2200" dirty="0"/>
              <a:t> </a:t>
            </a:r>
            <a:r>
              <a:rPr lang="en-GB" sz="2200" dirty="0" err="1"/>
              <a:t>undvika</a:t>
            </a:r>
            <a:r>
              <a:rPr lang="en-GB" sz="2200" dirty="0"/>
              <a:t> </a:t>
            </a:r>
            <a:r>
              <a:rPr lang="en-GB" sz="2200" dirty="0" err="1"/>
              <a:t>en</a:t>
            </a:r>
            <a:r>
              <a:rPr lang="en-GB" sz="2200" dirty="0"/>
              <a:t> </a:t>
            </a:r>
            <a:r>
              <a:rPr lang="en-GB" sz="2200" dirty="0" err="1"/>
              <a:t>båt</a:t>
            </a:r>
            <a:r>
              <a:rPr lang="en-GB" sz="2200" dirty="0"/>
              <a:t> för </a:t>
            </a:r>
            <a:r>
              <a:rPr lang="en-GB" sz="2200" dirty="0" err="1"/>
              <a:t>samma</a:t>
            </a:r>
            <a:r>
              <a:rPr lang="en-GB" sz="2200" dirty="0"/>
              <a:t> </a:t>
            </a:r>
            <a:r>
              <a:rPr lang="en-GB" sz="2200" dirty="0" err="1"/>
              <a:t>halsar</a:t>
            </a:r>
            <a:r>
              <a:rPr lang="en-GB" sz="2200" dirty="0"/>
              <a:t> </a:t>
            </a:r>
            <a:r>
              <a:rPr lang="en-GB" sz="2200" dirty="0" err="1"/>
              <a:t>genom</a:t>
            </a:r>
            <a:r>
              <a:rPr lang="en-GB" sz="2200" dirty="0"/>
              <a:t> </a:t>
            </a:r>
            <a:r>
              <a:rPr lang="en-GB" sz="2200" dirty="0" err="1"/>
              <a:t>att</a:t>
            </a:r>
            <a:r>
              <a:rPr lang="en-GB" sz="2200" dirty="0"/>
              <a:t> </a:t>
            </a:r>
            <a:r>
              <a:rPr lang="en-GB" sz="2200" dirty="0" err="1"/>
              <a:t>anropa</a:t>
            </a:r>
            <a:r>
              <a:rPr lang="en-GB" sz="2200" dirty="0"/>
              <a:t> ”</a:t>
            </a:r>
            <a:r>
              <a:rPr lang="en-GB" sz="2200" b="1" dirty="0"/>
              <a:t>Plats </a:t>
            </a:r>
            <a:r>
              <a:rPr lang="en-GB" sz="2200" b="1" dirty="0" err="1"/>
              <a:t>att</a:t>
            </a:r>
            <a:r>
              <a:rPr lang="en-GB" sz="2200" b="1" dirty="0"/>
              <a:t> </a:t>
            </a:r>
            <a:r>
              <a:rPr lang="en-GB" sz="2200" b="1" dirty="0" err="1"/>
              <a:t>stagvända</a:t>
            </a:r>
            <a:r>
              <a:rPr lang="en-GB" sz="2200" dirty="0"/>
              <a:t>”. Den </a:t>
            </a:r>
            <a:r>
              <a:rPr lang="en-GB" sz="2200" dirty="0" err="1"/>
              <a:t>får</a:t>
            </a:r>
            <a:r>
              <a:rPr lang="en-GB" sz="2200" dirty="0"/>
              <a:t> dock </a:t>
            </a:r>
            <a:r>
              <a:rPr lang="en-GB" sz="2200" dirty="0" err="1"/>
              <a:t>inte</a:t>
            </a:r>
            <a:r>
              <a:rPr lang="en-GB" sz="2200" dirty="0"/>
              <a:t> </a:t>
            </a:r>
            <a:r>
              <a:rPr lang="en-GB" sz="2200" dirty="0" err="1"/>
              <a:t>anropa</a:t>
            </a:r>
            <a:r>
              <a:rPr lang="en-GB" sz="2200" dirty="0"/>
              <a:t> om den </a:t>
            </a:r>
            <a:r>
              <a:rPr lang="en-GB" sz="2200" dirty="0" err="1"/>
              <a:t>inte</a:t>
            </a:r>
            <a:endParaRPr lang="en-GB" sz="2200" dirty="0"/>
          </a:p>
          <a:p>
            <a:pPr marL="0" indent="0">
              <a:buNone/>
            </a:pPr>
            <a:r>
              <a:rPr lang="en-GB" sz="2200" dirty="0"/>
              <a:t> a) </a:t>
            </a:r>
            <a:r>
              <a:rPr lang="en-GB" sz="2200" u="sng" dirty="0" err="1"/>
              <a:t>närmar</a:t>
            </a:r>
            <a:r>
              <a:rPr lang="en-GB" sz="2200" u="sng" dirty="0"/>
              <a:t> sig </a:t>
            </a:r>
            <a:r>
              <a:rPr lang="en-GB" sz="2200" u="sng" dirty="0" err="1"/>
              <a:t>ett</a:t>
            </a:r>
            <a:r>
              <a:rPr lang="en-GB" sz="2200" u="sng" dirty="0"/>
              <a:t> hinder </a:t>
            </a:r>
            <a:r>
              <a:rPr lang="en-GB" sz="2200" dirty="0" err="1"/>
              <a:t>och</a:t>
            </a:r>
            <a:r>
              <a:rPr lang="en-GB" sz="2200" dirty="0"/>
              <a:t> </a:t>
            </a:r>
            <a:r>
              <a:rPr lang="en-GB" sz="2200" dirty="0" err="1"/>
              <a:t>snart</a:t>
            </a:r>
            <a:r>
              <a:rPr lang="en-GB" sz="2200" dirty="0"/>
              <a:t> </a:t>
            </a:r>
            <a:r>
              <a:rPr lang="en-GB" sz="2200" dirty="0" err="1"/>
              <a:t>behöver</a:t>
            </a:r>
            <a:r>
              <a:rPr lang="en-GB" sz="2200" dirty="0"/>
              <a:t> </a:t>
            </a:r>
            <a:r>
              <a:rPr lang="en-GB" sz="2200" dirty="0" err="1"/>
              <a:t>göra</a:t>
            </a:r>
            <a:r>
              <a:rPr lang="en-GB" sz="2200" dirty="0"/>
              <a:t> </a:t>
            </a:r>
            <a:r>
              <a:rPr lang="en-GB" sz="2200" dirty="0" err="1"/>
              <a:t>en</a:t>
            </a:r>
            <a:r>
              <a:rPr lang="en-GB" sz="2200" dirty="0"/>
              <a:t> </a:t>
            </a:r>
            <a:r>
              <a:rPr lang="en-GB" sz="2200" u="sng" dirty="0" err="1"/>
              <a:t>väsentlig</a:t>
            </a:r>
            <a:r>
              <a:rPr lang="en-GB" sz="2200" u="sng" dirty="0"/>
              <a:t> </a:t>
            </a:r>
            <a:r>
              <a:rPr lang="en-GB" sz="2200" u="sng" dirty="0" err="1"/>
              <a:t>kursändring</a:t>
            </a:r>
            <a:r>
              <a:rPr lang="en-GB" sz="2200" u="sng" dirty="0"/>
              <a:t> </a:t>
            </a:r>
            <a:r>
              <a:rPr lang="en-GB" sz="2200" dirty="0"/>
              <a:t>för </a:t>
            </a:r>
            <a:r>
              <a:rPr lang="en-GB" sz="2200" dirty="0" err="1"/>
              <a:t>att</a:t>
            </a:r>
            <a:r>
              <a:rPr lang="en-GB" sz="2200" dirty="0"/>
              <a:t> </a:t>
            </a:r>
            <a:r>
              <a:rPr lang="en-GB" sz="2200" dirty="0" err="1"/>
              <a:t>undvika</a:t>
            </a:r>
            <a:r>
              <a:rPr lang="en-GB" sz="2200" dirty="0"/>
              <a:t> det </a:t>
            </a:r>
            <a:r>
              <a:rPr lang="en-GB" sz="2200" dirty="0" err="1"/>
              <a:t>på</a:t>
            </a:r>
            <a:r>
              <a:rPr lang="en-GB" sz="2200" dirty="0"/>
              <a:t> </a:t>
            </a:r>
            <a:r>
              <a:rPr lang="en-GB" sz="2200" dirty="0" err="1"/>
              <a:t>ett</a:t>
            </a:r>
            <a:r>
              <a:rPr lang="en-GB" sz="2200" dirty="0"/>
              <a:t> </a:t>
            </a:r>
            <a:r>
              <a:rPr lang="en-GB" sz="2200" dirty="0" err="1"/>
              <a:t>säkert</a:t>
            </a:r>
            <a:r>
              <a:rPr lang="en-GB" sz="2200" dirty="0"/>
              <a:t> </a:t>
            </a:r>
            <a:r>
              <a:rPr lang="en-GB" sz="2200" dirty="0" err="1"/>
              <a:t>sätt</a:t>
            </a:r>
            <a:r>
              <a:rPr lang="en-GB" sz="2200" dirty="0"/>
              <a:t>, </a:t>
            </a:r>
            <a:r>
              <a:rPr lang="en-GB" sz="2200" dirty="0" err="1"/>
              <a:t>och</a:t>
            </a:r>
            <a:endParaRPr lang="en-GB" sz="2200" dirty="0"/>
          </a:p>
          <a:p>
            <a:pPr marL="0" indent="0">
              <a:buNone/>
            </a:pPr>
            <a:r>
              <a:rPr lang="en-GB" sz="2200" dirty="0"/>
              <a:t>b) </a:t>
            </a:r>
            <a:r>
              <a:rPr lang="en-GB" sz="2200" dirty="0" err="1"/>
              <a:t>seglar</a:t>
            </a:r>
            <a:r>
              <a:rPr lang="en-GB" sz="2200" dirty="0"/>
              <a:t> </a:t>
            </a:r>
            <a:r>
              <a:rPr lang="en-GB" sz="2200" u="sng" dirty="0" err="1"/>
              <a:t>dikt</a:t>
            </a:r>
            <a:r>
              <a:rPr lang="en-GB" sz="2200" u="sng" dirty="0"/>
              <a:t> </a:t>
            </a:r>
            <a:r>
              <a:rPr lang="en-GB" sz="2200" u="sng" dirty="0" err="1"/>
              <a:t>bidevind</a:t>
            </a:r>
            <a:r>
              <a:rPr lang="en-GB" sz="2200" u="sng" dirty="0"/>
              <a:t> </a:t>
            </a:r>
            <a:r>
              <a:rPr lang="en-GB" sz="2200" u="sng" dirty="0" err="1"/>
              <a:t>eller</a:t>
            </a:r>
            <a:r>
              <a:rPr lang="en-GB" sz="2200" u="sng" dirty="0"/>
              <a:t> </a:t>
            </a:r>
            <a:r>
              <a:rPr lang="en-GB" sz="2200" u="sng" dirty="0" err="1"/>
              <a:t>högre</a:t>
            </a:r>
            <a:r>
              <a:rPr lang="en-GB" sz="2200" dirty="0"/>
              <a:t>.</a:t>
            </a:r>
          </a:p>
          <a:p>
            <a:pPr marL="0" indent="0">
              <a:buNone/>
            </a:pPr>
            <a:r>
              <a:rPr lang="en-GB" sz="2200" dirty="0" err="1"/>
              <a:t>Dessutom</a:t>
            </a:r>
            <a:r>
              <a:rPr lang="en-GB" sz="2200" dirty="0"/>
              <a:t> </a:t>
            </a:r>
            <a:r>
              <a:rPr lang="en-GB" sz="2200" dirty="0" err="1"/>
              <a:t>får</a:t>
            </a:r>
            <a:r>
              <a:rPr lang="en-GB" sz="2200" dirty="0"/>
              <a:t> </a:t>
            </a:r>
            <a:r>
              <a:rPr lang="en-GB" sz="2200" dirty="0" err="1"/>
              <a:t>båten</a:t>
            </a:r>
            <a:r>
              <a:rPr lang="en-GB" sz="2200" dirty="0"/>
              <a:t> </a:t>
            </a:r>
            <a:r>
              <a:rPr lang="en-GB" sz="2200" dirty="0" err="1"/>
              <a:t>inte</a:t>
            </a:r>
            <a:r>
              <a:rPr lang="en-GB" sz="2200" dirty="0"/>
              <a:t> </a:t>
            </a:r>
            <a:r>
              <a:rPr lang="en-GB" sz="2200" dirty="0" err="1"/>
              <a:t>anropa</a:t>
            </a:r>
            <a:r>
              <a:rPr lang="en-GB" sz="2200" dirty="0"/>
              <a:t> om </a:t>
            </a:r>
            <a:r>
              <a:rPr lang="en-GB" sz="2200" dirty="0" err="1"/>
              <a:t>hindret</a:t>
            </a:r>
            <a:r>
              <a:rPr lang="en-GB" sz="2200" dirty="0"/>
              <a:t> </a:t>
            </a:r>
            <a:r>
              <a:rPr lang="en-GB" sz="2200" dirty="0" err="1"/>
              <a:t>är</a:t>
            </a:r>
            <a:r>
              <a:rPr lang="en-GB" sz="2200" dirty="0"/>
              <a:t> </a:t>
            </a:r>
            <a:r>
              <a:rPr lang="en-GB" sz="2200" dirty="0" err="1"/>
              <a:t>ett</a:t>
            </a:r>
            <a:r>
              <a:rPr lang="en-GB" sz="2200" dirty="0"/>
              <a:t> </a:t>
            </a:r>
            <a:r>
              <a:rPr lang="en-GB" sz="2200" dirty="0" err="1"/>
              <a:t>märke</a:t>
            </a:r>
            <a:r>
              <a:rPr lang="en-GB" sz="2200" dirty="0"/>
              <a:t> </a:t>
            </a:r>
            <a:r>
              <a:rPr lang="en-GB" sz="2200" dirty="0" err="1"/>
              <a:t>som</a:t>
            </a:r>
            <a:r>
              <a:rPr lang="en-GB" sz="2200" dirty="0"/>
              <a:t> </a:t>
            </a:r>
            <a:r>
              <a:rPr lang="en-GB" sz="2200" dirty="0" err="1"/>
              <a:t>en</a:t>
            </a:r>
            <a:r>
              <a:rPr lang="en-GB" sz="2200" dirty="0"/>
              <a:t> </a:t>
            </a:r>
            <a:r>
              <a:rPr lang="en-GB" sz="2200" dirty="0" err="1"/>
              <a:t>annan</a:t>
            </a:r>
            <a:r>
              <a:rPr lang="en-GB" sz="2200" dirty="0"/>
              <a:t> </a:t>
            </a:r>
            <a:r>
              <a:rPr lang="en-GB" sz="2200" dirty="0" err="1"/>
              <a:t>båt</a:t>
            </a:r>
            <a:r>
              <a:rPr lang="en-GB" sz="2200" dirty="0"/>
              <a:t> ligger </a:t>
            </a:r>
            <a:r>
              <a:rPr lang="en-GB" sz="2200" dirty="0" err="1"/>
              <a:t>upp</a:t>
            </a:r>
            <a:r>
              <a:rPr lang="en-GB" sz="2200" dirty="0"/>
              <a:t> </a:t>
            </a:r>
            <a:r>
              <a:rPr lang="en-GB" sz="2200" dirty="0" err="1"/>
              <a:t>och</a:t>
            </a:r>
            <a:r>
              <a:rPr lang="en-GB" sz="2200" dirty="0"/>
              <a:t> </a:t>
            </a:r>
            <a:r>
              <a:rPr lang="en-GB" sz="2200" dirty="0" err="1"/>
              <a:t>som</a:t>
            </a:r>
            <a:r>
              <a:rPr lang="en-GB" sz="2200" dirty="0"/>
              <a:t> </a:t>
            </a:r>
            <a:r>
              <a:rPr lang="en-GB" sz="2200" dirty="0" err="1"/>
              <a:t>skulle</a:t>
            </a:r>
            <a:r>
              <a:rPr lang="en-GB" sz="2200" dirty="0"/>
              <a:t> </a:t>
            </a:r>
            <a:r>
              <a:rPr lang="en-GB" sz="2200" dirty="0" err="1"/>
              <a:t>behöva</a:t>
            </a:r>
            <a:r>
              <a:rPr lang="en-GB" sz="2200" dirty="0"/>
              <a:t> </a:t>
            </a:r>
            <a:r>
              <a:rPr lang="en-GB" sz="2200" dirty="0" err="1"/>
              <a:t>ändra</a:t>
            </a:r>
            <a:r>
              <a:rPr lang="en-GB" sz="2200" dirty="0"/>
              <a:t> </a:t>
            </a:r>
            <a:r>
              <a:rPr lang="en-GB" sz="2200" dirty="0" err="1"/>
              <a:t>kurs</a:t>
            </a:r>
            <a:r>
              <a:rPr lang="en-GB" sz="2200" dirty="0"/>
              <a:t> till </a:t>
            </a:r>
            <a:r>
              <a:rPr lang="en-GB" sz="2200" dirty="0" err="1"/>
              <a:t>följd</a:t>
            </a:r>
            <a:r>
              <a:rPr lang="en-GB" sz="2200" dirty="0"/>
              <a:t> </a:t>
            </a:r>
            <a:r>
              <a:rPr lang="en-GB" sz="2200" dirty="0" err="1"/>
              <a:t>av</a:t>
            </a:r>
            <a:r>
              <a:rPr lang="en-GB" sz="2200" dirty="0"/>
              <a:t> </a:t>
            </a:r>
            <a:r>
              <a:rPr lang="en-GB" sz="2200" dirty="0" err="1"/>
              <a:t>anropet</a:t>
            </a:r>
            <a:r>
              <a:rPr lang="en-GB" sz="2200" dirty="0"/>
              <a:t>.</a:t>
            </a:r>
            <a:endParaRPr lang="en-FI" sz="2200" dirty="0"/>
          </a:p>
        </p:txBody>
      </p:sp>
    </p:spTree>
    <p:extLst>
      <p:ext uri="{BB962C8B-B14F-4D97-AF65-F5344CB8AC3E}">
        <p14:creationId xmlns:p14="http://schemas.microsoft.com/office/powerpoint/2010/main" val="377225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ver of a book&#10;&#10;Description automatically generated">
            <a:extLst>
              <a:ext uri="{FF2B5EF4-FFF2-40B4-BE49-F238E27FC236}">
                <a16:creationId xmlns:a16="http://schemas.microsoft.com/office/drawing/2014/main" id="{2851D155-EE71-2AC3-7249-70836CE94D22}"/>
              </a:ext>
            </a:extLst>
          </p:cNvPr>
          <p:cNvPicPr>
            <a:picLocks noChangeAspect="1"/>
          </p:cNvPicPr>
          <p:nvPr/>
        </p:nvPicPr>
        <p:blipFill>
          <a:blip r:embed="rId2"/>
          <a:stretch>
            <a:fillRect/>
          </a:stretch>
        </p:blipFill>
        <p:spPr>
          <a:xfrm>
            <a:off x="1311572" y="643467"/>
            <a:ext cx="3955456" cy="5571066"/>
          </a:xfrm>
          <a:prstGeom prst="rect">
            <a:avLst/>
          </a:prstGeom>
        </p:spPr>
      </p:pic>
      <p:pic>
        <p:nvPicPr>
          <p:cNvPr id="3" name="Picture 2" descr="A white and black text with black text&#10;&#10;Description automatically generated">
            <a:extLst>
              <a:ext uri="{FF2B5EF4-FFF2-40B4-BE49-F238E27FC236}">
                <a16:creationId xmlns:a16="http://schemas.microsoft.com/office/drawing/2014/main" id="{89BAD8F2-788E-1EA7-F370-05C99175E30C}"/>
              </a:ext>
            </a:extLst>
          </p:cNvPr>
          <p:cNvPicPr>
            <a:picLocks noChangeAspect="1"/>
          </p:cNvPicPr>
          <p:nvPr/>
        </p:nvPicPr>
        <p:blipFill>
          <a:blip r:embed="rId3"/>
          <a:stretch>
            <a:fillRect/>
          </a:stretch>
        </p:blipFill>
        <p:spPr>
          <a:xfrm>
            <a:off x="6834441" y="643467"/>
            <a:ext cx="4136515" cy="5571066"/>
          </a:xfrm>
          <a:prstGeom prst="rect">
            <a:avLst/>
          </a:prstGeom>
        </p:spPr>
      </p:pic>
      <p:sp>
        <p:nvSpPr>
          <p:cNvPr id="6" name="Oval 5">
            <a:extLst>
              <a:ext uri="{FF2B5EF4-FFF2-40B4-BE49-F238E27FC236}">
                <a16:creationId xmlns:a16="http://schemas.microsoft.com/office/drawing/2014/main" id="{589263E7-5FE1-EFFE-1B5D-4AA4164B4739}"/>
              </a:ext>
            </a:extLst>
          </p:cNvPr>
          <p:cNvSpPr/>
          <p:nvPr/>
        </p:nvSpPr>
        <p:spPr>
          <a:xfrm>
            <a:off x="6274674" y="2133598"/>
            <a:ext cx="2259724" cy="3363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7" name="Oval 6">
            <a:extLst>
              <a:ext uri="{FF2B5EF4-FFF2-40B4-BE49-F238E27FC236}">
                <a16:creationId xmlns:a16="http://schemas.microsoft.com/office/drawing/2014/main" id="{BBF4D9AE-DEBF-FA66-EB84-488BD8D4EEFB}"/>
              </a:ext>
            </a:extLst>
          </p:cNvPr>
          <p:cNvSpPr/>
          <p:nvPr/>
        </p:nvSpPr>
        <p:spPr>
          <a:xfrm>
            <a:off x="6300952" y="2895597"/>
            <a:ext cx="2259724" cy="3363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18703850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3016998-2C2C-2EB1-C9F1-72B5F17F8C7A}"/>
              </a:ext>
            </a:extLst>
          </p:cNvPr>
          <p:cNvPicPr>
            <a:picLocks noChangeAspect="1"/>
          </p:cNvPicPr>
          <p:nvPr/>
        </p:nvPicPr>
        <p:blipFill>
          <a:blip r:embed="rId2"/>
          <a:stretch>
            <a:fillRect/>
          </a:stretch>
        </p:blipFill>
        <p:spPr>
          <a:xfrm>
            <a:off x="643467" y="869864"/>
            <a:ext cx="3278292" cy="2171867"/>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5ACE912B-FB4D-6D62-3B92-B86964F7709F}"/>
              </a:ext>
            </a:extLst>
          </p:cNvPr>
          <p:cNvPicPr>
            <a:picLocks noChangeAspect="1"/>
          </p:cNvPicPr>
          <p:nvPr/>
        </p:nvPicPr>
        <p:blipFill>
          <a:blip r:embed="rId3"/>
          <a:stretch>
            <a:fillRect/>
          </a:stretch>
        </p:blipFill>
        <p:spPr>
          <a:xfrm>
            <a:off x="4243493" y="1463885"/>
            <a:ext cx="3743538" cy="3930224"/>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0E766537-245A-8CEA-B758-473BDD72AC1F}"/>
              </a:ext>
            </a:extLst>
          </p:cNvPr>
          <p:cNvPicPr>
            <a:picLocks noChangeAspect="1"/>
          </p:cNvPicPr>
          <p:nvPr/>
        </p:nvPicPr>
        <p:blipFill>
          <a:blip r:embed="rId4"/>
          <a:stretch>
            <a:fillRect/>
          </a:stretch>
        </p:blipFill>
        <p:spPr>
          <a:xfrm>
            <a:off x="8308764" y="773282"/>
            <a:ext cx="3239769" cy="2365030"/>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73F6EBD5-72D7-F999-41A8-D9899847EED2}"/>
              </a:ext>
            </a:extLst>
          </p:cNvPr>
          <p:cNvPicPr>
            <a:picLocks noChangeAspect="1"/>
          </p:cNvPicPr>
          <p:nvPr/>
        </p:nvPicPr>
        <p:blipFill>
          <a:blip r:embed="rId5"/>
          <a:stretch>
            <a:fillRect/>
          </a:stretch>
        </p:blipFill>
        <p:spPr>
          <a:xfrm>
            <a:off x="643467" y="3881827"/>
            <a:ext cx="3278292" cy="2040736"/>
          </a:xfrm>
          <a:prstGeom prst="rect">
            <a:avLst/>
          </a:prstGeom>
        </p:spPr>
      </p:pic>
      <p:pic>
        <p:nvPicPr>
          <p:cNvPr id="2" name="Picture 1" descr="A diagram of a person's body&#10;&#10;Description automatically generated">
            <a:extLst>
              <a:ext uri="{FF2B5EF4-FFF2-40B4-BE49-F238E27FC236}">
                <a16:creationId xmlns:a16="http://schemas.microsoft.com/office/drawing/2014/main" id="{6223AE7D-E38C-D7A6-8423-A8930C7C62E7}"/>
              </a:ext>
            </a:extLst>
          </p:cNvPr>
          <p:cNvPicPr>
            <a:picLocks noChangeAspect="1"/>
          </p:cNvPicPr>
          <p:nvPr/>
        </p:nvPicPr>
        <p:blipFill>
          <a:blip r:embed="rId6"/>
          <a:stretch>
            <a:fillRect/>
          </a:stretch>
        </p:blipFill>
        <p:spPr>
          <a:xfrm>
            <a:off x="8308763" y="3725294"/>
            <a:ext cx="3239769" cy="2373130"/>
          </a:xfrm>
          <a:prstGeom prst="rect">
            <a:avLst/>
          </a:prstGeom>
        </p:spPr>
      </p:pic>
    </p:spTree>
    <p:extLst>
      <p:ext uri="{BB962C8B-B14F-4D97-AF65-F5344CB8AC3E}">
        <p14:creationId xmlns:p14="http://schemas.microsoft.com/office/powerpoint/2010/main" val="3540394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B3970-B4A7-B3A9-A5BB-E0F1363B22C5}"/>
              </a:ext>
            </a:extLst>
          </p:cNvPr>
          <p:cNvSpPr>
            <a:spLocks noGrp="1"/>
          </p:cNvSpPr>
          <p:nvPr>
            <p:ph type="title"/>
          </p:nvPr>
        </p:nvSpPr>
        <p:spPr/>
        <p:txBody>
          <a:bodyPr/>
          <a:lstStyle/>
          <a:p>
            <a:r>
              <a:rPr lang="en-FI" dirty="0"/>
              <a:t>Del 3 – Genomföra en kappsegling</a:t>
            </a:r>
          </a:p>
        </p:txBody>
      </p:sp>
      <p:sp>
        <p:nvSpPr>
          <p:cNvPr id="3" name="Text Placeholder 2">
            <a:extLst>
              <a:ext uri="{FF2B5EF4-FFF2-40B4-BE49-F238E27FC236}">
                <a16:creationId xmlns:a16="http://schemas.microsoft.com/office/drawing/2014/main" id="{B04902E7-9EC0-35B5-5835-3EBB9E7AA398}"/>
              </a:ext>
            </a:extLst>
          </p:cNvPr>
          <p:cNvSpPr>
            <a:spLocks noGrp="1"/>
          </p:cNvSpPr>
          <p:nvPr>
            <p:ph type="body" idx="1"/>
          </p:nvPr>
        </p:nvSpPr>
        <p:spPr/>
        <p:txBody>
          <a:bodyPr/>
          <a:lstStyle/>
          <a:p>
            <a:endParaRPr lang="en-FI"/>
          </a:p>
        </p:txBody>
      </p:sp>
    </p:spTree>
    <p:extLst>
      <p:ext uri="{BB962C8B-B14F-4D97-AF65-F5344CB8AC3E}">
        <p14:creationId xmlns:p14="http://schemas.microsoft.com/office/powerpoint/2010/main" val="1192783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093B40-F00D-667A-7ABA-4149908A9341}"/>
              </a:ext>
            </a:extLst>
          </p:cNvPr>
          <p:cNvSpPr>
            <a:spLocks noGrp="1"/>
          </p:cNvSpPr>
          <p:nvPr>
            <p:ph type="title"/>
          </p:nvPr>
        </p:nvSpPr>
        <p:spPr>
          <a:xfrm>
            <a:off x="808638" y="386930"/>
            <a:ext cx="9236700" cy="1188950"/>
          </a:xfrm>
        </p:spPr>
        <p:txBody>
          <a:bodyPr anchor="b">
            <a:normAutofit/>
          </a:bodyPr>
          <a:lstStyle/>
          <a:p>
            <a:r>
              <a:rPr lang="en-FI" sz="3600" dirty="0"/>
              <a:t>28 Segla banan</a:t>
            </a:r>
            <a:br>
              <a:rPr lang="en-FI" sz="2600" dirty="0"/>
            </a:br>
            <a:r>
              <a:rPr lang="en-FI" sz="1800" dirty="0"/>
              <a:t>Regeln förkortad - Start, gå </a:t>
            </a:r>
            <a:r>
              <a:rPr lang="en-GB" sz="1800" dirty="0" err="1"/>
              <a:t>i</a:t>
            </a:r>
            <a:r>
              <a:rPr lang="en-GB" sz="1800" dirty="0"/>
              <a:t> </a:t>
            </a:r>
            <a:r>
              <a:rPr lang="en-GB" sz="1800" dirty="0" err="1"/>
              <a:t>mål</a:t>
            </a:r>
            <a:r>
              <a:rPr lang="en-GB" sz="1800" dirty="0"/>
              <a:t>, </a:t>
            </a:r>
            <a:r>
              <a:rPr lang="en-GB" sz="1800" dirty="0" err="1"/>
              <a:t>korrigera</a:t>
            </a:r>
            <a:r>
              <a:rPr lang="en-GB" sz="1800" dirty="0"/>
              <a:t> </a:t>
            </a:r>
            <a:r>
              <a:rPr lang="en-GB" sz="1800" dirty="0" err="1"/>
              <a:t>fel</a:t>
            </a:r>
            <a:r>
              <a:rPr lang="en-GB" sz="1800" dirty="0"/>
              <a:t> </a:t>
            </a:r>
            <a:r>
              <a:rPr lang="en-GB" sz="1800" dirty="0" err="1"/>
              <a:t>har</a:t>
            </a:r>
            <a:r>
              <a:rPr lang="en-GB" sz="1800" dirty="0"/>
              <a:t> </a:t>
            </a:r>
            <a:r>
              <a:rPr lang="en-GB" sz="1800" dirty="0" err="1"/>
              <a:t>flyttats</a:t>
            </a:r>
            <a:r>
              <a:rPr lang="en-GB" sz="1800" dirty="0"/>
              <a:t> till </a:t>
            </a:r>
            <a:r>
              <a:rPr lang="en-GB" sz="1800" dirty="0" err="1"/>
              <a:t>definitionen</a:t>
            </a:r>
            <a:endParaRPr lang="en-FI" sz="18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59C78D-CF6F-6E25-CE1C-B54838F1CBD6}"/>
              </a:ext>
            </a:extLst>
          </p:cNvPr>
          <p:cNvSpPr>
            <a:spLocks noGrp="1"/>
          </p:cNvSpPr>
          <p:nvPr>
            <p:ph idx="1"/>
          </p:nvPr>
        </p:nvSpPr>
        <p:spPr>
          <a:xfrm>
            <a:off x="793660" y="2599509"/>
            <a:ext cx="10143668" cy="3435531"/>
          </a:xfrm>
        </p:spPr>
        <p:txBody>
          <a:bodyPr anchor="ctr">
            <a:normAutofit/>
          </a:bodyPr>
          <a:lstStyle/>
          <a:p>
            <a:pPr marL="0" indent="0">
              <a:buNone/>
            </a:pPr>
            <a:r>
              <a:rPr lang="en-GB" sz="2400" dirty="0"/>
              <a:t>28 </a:t>
            </a:r>
            <a:r>
              <a:rPr lang="en-GB" sz="2400"/>
              <a:t>Segla</a:t>
            </a:r>
            <a:r>
              <a:rPr lang="en-GB" sz="2400" dirty="0"/>
              <a:t> </a:t>
            </a:r>
            <a:r>
              <a:rPr lang="en-GB" sz="2400"/>
              <a:t>banan</a:t>
            </a:r>
            <a:endParaRPr lang="en-GB" sz="2400" dirty="0"/>
          </a:p>
          <a:p>
            <a:pPr marL="0" indent="0">
              <a:buNone/>
            </a:pPr>
            <a:r>
              <a:rPr lang="en-GB" sz="2400" dirty="0"/>
              <a:t>28.1 En </a:t>
            </a:r>
            <a:r>
              <a:rPr lang="en-GB" sz="2400"/>
              <a:t>båt</a:t>
            </a:r>
            <a:r>
              <a:rPr lang="en-GB" sz="2400" dirty="0"/>
              <a:t> ska </a:t>
            </a:r>
            <a:r>
              <a:rPr lang="en-GB" sz="2400"/>
              <a:t>segla</a:t>
            </a:r>
            <a:r>
              <a:rPr lang="en-GB" sz="2400" dirty="0"/>
              <a:t> </a:t>
            </a:r>
            <a:r>
              <a:rPr lang="en-GB" sz="2400"/>
              <a:t>banan</a:t>
            </a:r>
            <a:r>
              <a:rPr lang="en-GB" sz="2400" dirty="0"/>
              <a:t>.</a:t>
            </a:r>
          </a:p>
          <a:p>
            <a:pPr marL="0" indent="0">
              <a:buNone/>
            </a:pPr>
            <a:r>
              <a:rPr lang="en-GB" sz="2400" dirty="0"/>
              <a:t> 28.2 En </a:t>
            </a:r>
            <a:r>
              <a:rPr lang="en-GB" sz="2400"/>
              <a:t>båt</a:t>
            </a:r>
            <a:r>
              <a:rPr lang="en-GB" sz="2400" dirty="0"/>
              <a:t> </a:t>
            </a:r>
            <a:r>
              <a:rPr lang="en-GB" sz="2400"/>
              <a:t>får</a:t>
            </a:r>
            <a:r>
              <a:rPr lang="en-GB" sz="2400" dirty="0"/>
              <a:t> </a:t>
            </a:r>
            <a:r>
              <a:rPr lang="en-GB" sz="2400"/>
              <a:t>rätta</a:t>
            </a:r>
            <a:r>
              <a:rPr lang="en-GB" sz="2400" dirty="0"/>
              <a:t> </a:t>
            </a:r>
            <a:r>
              <a:rPr lang="en-GB" sz="2400"/>
              <a:t>alla</a:t>
            </a:r>
            <a:r>
              <a:rPr lang="en-GB" sz="2400" dirty="0"/>
              <a:t> </a:t>
            </a:r>
            <a:r>
              <a:rPr lang="en-GB" sz="2400"/>
              <a:t>fel</a:t>
            </a:r>
            <a:r>
              <a:rPr lang="en-GB" sz="2400" dirty="0"/>
              <a:t> för </a:t>
            </a:r>
            <a:r>
              <a:rPr lang="en-GB" sz="2400"/>
              <a:t>att</a:t>
            </a:r>
            <a:r>
              <a:rPr lang="en-GB" sz="2400" dirty="0"/>
              <a:t> </a:t>
            </a:r>
            <a:r>
              <a:rPr lang="en-GB" sz="2400"/>
              <a:t>segla</a:t>
            </a:r>
            <a:r>
              <a:rPr lang="en-GB" sz="2400" dirty="0"/>
              <a:t> </a:t>
            </a:r>
            <a:r>
              <a:rPr lang="en-GB" sz="2400"/>
              <a:t>banan</a:t>
            </a:r>
            <a:r>
              <a:rPr lang="en-GB" sz="2400" dirty="0"/>
              <a:t>, </a:t>
            </a:r>
            <a:r>
              <a:rPr lang="en-GB" sz="2400"/>
              <a:t>förutsatt</a:t>
            </a:r>
            <a:r>
              <a:rPr lang="en-GB" sz="2400" dirty="0"/>
              <a:t> </a:t>
            </a:r>
            <a:r>
              <a:rPr lang="en-GB" sz="2400"/>
              <a:t>att</a:t>
            </a:r>
            <a:r>
              <a:rPr lang="en-GB" sz="2400" dirty="0"/>
              <a:t> den </a:t>
            </a:r>
            <a:r>
              <a:rPr lang="en-GB" sz="2400"/>
              <a:t>inte</a:t>
            </a:r>
            <a:r>
              <a:rPr lang="en-GB" sz="2400" dirty="0"/>
              <a:t> </a:t>
            </a:r>
            <a:r>
              <a:rPr lang="en-GB" sz="2400"/>
              <a:t>har</a:t>
            </a:r>
            <a:r>
              <a:rPr lang="en-GB" sz="2400" dirty="0"/>
              <a:t> </a:t>
            </a:r>
            <a:r>
              <a:rPr lang="en-GB" sz="2400"/>
              <a:t>gått</a:t>
            </a:r>
            <a:r>
              <a:rPr lang="en-GB" sz="2400" dirty="0"/>
              <a:t> </a:t>
            </a:r>
            <a:r>
              <a:rPr lang="en-GB" sz="2400"/>
              <a:t>i</a:t>
            </a:r>
            <a:r>
              <a:rPr lang="en-GB" sz="2400" dirty="0"/>
              <a:t> </a:t>
            </a:r>
            <a:r>
              <a:rPr lang="en-GB" sz="2400"/>
              <a:t>mål</a:t>
            </a:r>
            <a:endParaRPr lang="en-FI" sz="2400" dirty="0"/>
          </a:p>
        </p:txBody>
      </p:sp>
    </p:spTree>
    <p:extLst>
      <p:ext uri="{BB962C8B-B14F-4D97-AF65-F5344CB8AC3E}">
        <p14:creationId xmlns:p14="http://schemas.microsoft.com/office/powerpoint/2010/main" val="188429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E4E5-D8E7-7B0E-08DB-9800F6F25430}"/>
              </a:ext>
            </a:extLst>
          </p:cNvPr>
          <p:cNvSpPr>
            <a:spLocks noGrp="1"/>
          </p:cNvSpPr>
          <p:nvPr>
            <p:ph type="title"/>
          </p:nvPr>
        </p:nvSpPr>
        <p:spPr/>
        <p:txBody>
          <a:bodyPr/>
          <a:lstStyle/>
          <a:p>
            <a:r>
              <a:rPr lang="en-FI" dirty="0"/>
              <a:t>Segla banan</a:t>
            </a:r>
          </a:p>
        </p:txBody>
      </p:sp>
      <p:sp>
        <p:nvSpPr>
          <p:cNvPr id="3" name="Content Placeholder 2">
            <a:extLst>
              <a:ext uri="{FF2B5EF4-FFF2-40B4-BE49-F238E27FC236}">
                <a16:creationId xmlns:a16="http://schemas.microsoft.com/office/drawing/2014/main" id="{1C46D165-7A1F-4897-1253-7BDE34782016}"/>
              </a:ext>
            </a:extLst>
          </p:cNvPr>
          <p:cNvSpPr>
            <a:spLocks noGrp="1"/>
          </p:cNvSpPr>
          <p:nvPr>
            <p:ph idx="1"/>
          </p:nvPr>
        </p:nvSpPr>
        <p:spPr/>
        <p:txBody>
          <a:bodyPr>
            <a:normAutofit fontScale="85000" lnSpcReduction="10000"/>
          </a:bodyPr>
          <a:lstStyle/>
          <a:p>
            <a:pPr marL="0" indent="0">
              <a:buNone/>
            </a:pPr>
            <a:r>
              <a:rPr lang="en-GB" dirty="0">
                <a:latin typeface="Cambria" panose="02040503050406030204" pitchFamily="18" charset="0"/>
              </a:rPr>
              <a:t>En </a:t>
            </a:r>
            <a:r>
              <a:rPr lang="en-GB" dirty="0" err="1">
                <a:latin typeface="Cambria" panose="02040503050406030204" pitchFamily="18" charset="0"/>
              </a:rPr>
              <a:t>båt</a:t>
            </a:r>
            <a:r>
              <a:rPr lang="en-GB" dirty="0">
                <a:latin typeface="Cambria" panose="02040503050406030204" pitchFamily="18" charset="0"/>
              </a:rPr>
              <a:t> </a:t>
            </a:r>
            <a:r>
              <a:rPr lang="en-GB" dirty="0" err="1">
                <a:latin typeface="Cambria" panose="02040503050406030204" pitchFamily="18" charset="0"/>
              </a:rPr>
              <a:t>seglar</a:t>
            </a:r>
            <a:r>
              <a:rPr lang="en-GB" dirty="0">
                <a:latin typeface="Cambria" panose="02040503050406030204" pitchFamily="18" charset="0"/>
              </a:rPr>
              <a:t> </a:t>
            </a:r>
            <a:r>
              <a:rPr lang="en-GB" dirty="0" err="1">
                <a:latin typeface="Cambria" panose="02040503050406030204" pitchFamily="18" charset="0"/>
              </a:rPr>
              <a:t>banan</a:t>
            </a:r>
            <a:r>
              <a:rPr lang="en-GB" dirty="0">
                <a:latin typeface="Cambria" panose="02040503050406030204" pitchFamily="18" charset="0"/>
              </a:rPr>
              <a:t> </a:t>
            </a:r>
            <a:r>
              <a:rPr lang="en-GB" dirty="0" err="1">
                <a:latin typeface="Cambria" panose="02040503050406030204" pitchFamily="18" charset="0"/>
              </a:rPr>
              <a:t>när</a:t>
            </a:r>
            <a:endParaRPr lang="en-GB" dirty="0">
              <a:latin typeface="Cambria" panose="02040503050406030204" pitchFamily="18" charset="0"/>
            </a:endParaRPr>
          </a:p>
          <a:p>
            <a:pPr marL="342900" indent="-342900">
              <a:buFont typeface="+mj-lt"/>
              <a:buAutoNum type="alphaLcParenR"/>
            </a:pPr>
            <a:r>
              <a:rPr lang="en-GB" b="1" dirty="0">
                <a:effectLst/>
              </a:rPr>
              <a:t>den </a:t>
            </a:r>
            <a:r>
              <a:rPr lang="en-GB" b="1" i="1" dirty="0" err="1">
                <a:effectLst/>
              </a:rPr>
              <a:t>startar</a:t>
            </a:r>
            <a:r>
              <a:rPr lang="en-GB" dirty="0">
                <a:effectLst/>
              </a:rPr>
              <a:t>, </a:t>
            </a:r>
            <a:endParaRPr lang="en-GB" dirty="0"/>
          </a:p>
          <a:p>
            <a:pPr marL="342900" indent="-342900">
              <a:buFont typeface="+mj-lt"/>
              <a:buAutoNum type="alphaLcParenR"/>
            </a:pPr>
            <a:r>
              <a:rPr lang="en-GB" dirty="0" err="1">
                <a:effectLst/>
              </a:rPr>
              <a:t>ett</a:t>
            </a:r>
            <a:r>
              <a:rPr lang="en-GB" dirty="0">
                <a:effectLst/>
              </a:rPr>
              <a:t> </a:t>
            </a:r>
            <a:r>
              <a:rPr lang="en-GB" dirty="0" err="1">
                <a:effectLst/>
              </a:rPr>
              <a:t>snöre</a:t>
            </a:r>
            <a:r>
              <a:rPr lang="en-GB" dirty="0">
                <a:effectLst/>
              </a:rPr>
              <a:t> </a:t>
            </a:r>
            <a:r>
              <a:rPr lang="en-GB" dirty="0" err="1">
                <a:effectLst/>
              </a:rPr>
              <a:t>som</a:t>
            </a:r>
            <a:r>
              <a:rPr lang="en-GB" dirty="0">
                <a:effectLst/>
              </a:rPr>
              <a:t> </a:t>
            </a:r>
            <a:r>
              <a:rPr lang="en-GB" dirty="0" err="1">
                <a:effectLst/>
              </a:rPr>
              <a:t>beskriver</a:t>
            </a:r>
            <a:r>
              <a:rPr lang="en-GB" dirty="0">
                <a:effectLst/>
              </a:rPr>
              <a:t> </a:t>
            </a:r>
            <a:r>
              <a:rPr lang="en-GB" dirty="0" err="1">
                <a:effectLst/>
              </a:rPr>
              <a:t>båtens</a:t>
            </a:r>
            <a:r>
              <a:rPr lang="en-GB" dirty="0">
                <a:effectLst/>
              </a:rPr>
              <a:t> </a:t>
            </a:r>
            <a:r>
              <a:rPr lang="en-GB" dirty="0" err="1">
                <a:effectLst/>
              </a:rPr>
              <a:t>väg</a:t>
            </a:r>
            <a:r>
              <a:rPr lang="en-GB" dirty="0">
                <a:effectLst/>
              </a:rPr>
              <a:t> tills den </a:t>
            </a:r>
            <a:r>
              <a:rPr lang="en-GB" i="1" dirty="0" err="1">
                <a:effectLst/>
              </a:rPr>
              <a:t>går</a:t>
            </a:r>
            <a:r>
              <a:rPr lang="en-GB" i="1" dirty="0">
                <a:effectLst/>
              </a:rPr>
              <a:t> </a:t>
            </a:r>
            <a:r>
              <a:rPr lang="en-GB" i="1" dirty="0" err="1">
                <a:effectLst/>
              </a:rPr>
              <a:t>i</a:t>
            </a:r>
            <a:r>
              <a:rPr lang="en-GB" i="1" dirty="0">
                <a:effectLst/>
              </a:rPr>
              <a:t> </a:t>
            </a:r>
            <a:r>
              <a:rPr lang="en-GB" i="1" dirty="0" err="1">
                <a:effectLst/>
              </a:rPr>
              <a:t>mål</a:t>
            </a:r>
            <a:r>
              <a:rPr lang="en-GB" dirty="0">
                <a:effectLst/>
              </a:rPr>
              <a:t>, </a:t>
            </a:r>
            <a:r>
              <a:rPr lang="en-GB" dirty="0" err="1">
                <a:effectLst/>
              </a:rPr>
              <a:t>när</a:t>
            </a:r>
            <a:r>
              <a:rPr lang="en-GB" dirty="0">
                <a:effectLst/>
              </a:rPr>
              <a:t> </a:t>
            </a:r>
            <a:r>
              <a:rPr lang="en-GB" dirty="0" err="1">
                <a:effectLst/>
              </a:rPr>
              <a:t>snöret</a:t>
            </a:r>
            <a:r>
              <a:rPr lang="en-GB" dirty="0">
                <a:effectLst/>
              </a:rPr>
              <a:t> </a:t>
            </a:r>
            <a:r>
              <a:rPr lang="en-GB" dirty="0" err="1">
                <a:effectLst/>
              </a:rPr>
              <a:t>sträcks</a:t>
            </a:r>
            <a:r>
              <a:rPr lang="en-GB" dirty="0">
                <a:effectLst/>
              </a:rPr>
              <a:t>,</a:t>
            </a:r>
          </a:p>
          <a:p>
            <a:pPr marL="800100" lvl="1" indent="-342900">
              <a:buFont typeface="+mj-lt"/>
              <a:buAutoNum type="arabicParenR"/>
            </a:pPr>
            <a:r>
              <a:rPr lang="en-GB" sz="2800" dirty="0" err="1">
                <a:effectLst/>
              </a:rPr>
              <a:t>passerar</a:t>
            </a:r>
            <a:r>
              <a:rPr lang="en-GB" sz="2800" dirty="0">
                <a:effectLst/>
              </a:rPr>
              <a:t> </a:t>
            </a:r>
            <a:r>
              <a:rPr lang="en-GB" sz="2800" dirty="0" err="1">
                <a:effectLst/>
              </a:rPr>
              <a:t>varje</a:t>
            </a:r>
            <a:r>
              <a:rPr lang="en-GB" sz="2800" dirty="0">
                <a:effectLst/>
              </a:rPr>
              <a:t> </a:t>
            </a:r>
            <a:r>
              <a:rPr lang="en-GB" sz="2800" i="1" dirty="0" err="1">
                <a:effectLst/>
              </a:rPr>
              <a:t>märke</a:t>
            </a:r>
            <a:r>
              <a:rPr lang="en-GB" sz="2800" i="1" dirty="0">
                <a:effectLst/>
              </a:rPr>
              <a:t> </a:t>
            </a:r>
            <a:r>
              <a:rPr lang="en-GB" sz="2800" dirty="0" err="1">
                <a:effectLst/>
              </a:rPr>
              <a:t>i</a:t>
            </a:r>
            <a:r>
              <a:rPr lang="en-GB" sz="2800" dirty="0">
                <a:effectLst/>
              </a:rPr>
              <a:t> </a:t>
            </a:r>
            <a:r>
              <a:rPr lang="en-GB" sz="2800" dirty="0" err="1">
                <a:effectLst/>
              </a:rPr>
              <a:t>banan</a:t>
            </a:r>
            <a:r>
              <a:rPr lang="en-GB" sz="2800" dirty="0">
                <a:effectLst/>
              </a:rPr>
              <a:t> </a:t>
            </a:r>
            <a:r>
              <a:rPr lang="en-GB" sz="2800" dirty="0" err="1">
                <a:effectLst/>
              </a:rPr>
              <a:t>för</a:t>
            </a:r>
            <a:r>
              <a:rPr lang="en-GB" sz="2800" dirty="0">
                <a:effectLst/>
              </a:rPr>
              <a:t> </a:t>
            </a:r>
            <a:r>
              <a:rPr lang="en-GB" sz="2800" dirty="0" err="1">
                <a:effectLst/>
              </a:rPr>
              <a:t>kappseglingen</a:t>
            </a:r>
            <a:r>
              <a:rPr lang="en-GB" sz="2800" dirty="0">
                <a:effectLst/>
              </a:rPr>
              <a:t> på </a:t>
            </a:r>
            <a:r>
              <a:rPr lang="en-GB" sz="2800" dirty="0" err="1">
                <a:effectLst/>
              </a:rPr>
              <a:t>föreskriven</a:t>
            </a:r>
            <a:r>
              <a:rPr lang="en-GB" sz="2800" dirty="0">
                <a:effectLst/>
              </a:rPr>
              <a:t> </a:t>
            </a:r>
            <a:r>
              <a:rPr lang="en-GB" sz="2800" dirty="0" err="1">
                <a:effectLst/>
              </a:rPr>
              <a:t>sida</a:t>
            </a:r>
            <a:r>
              <a:rPr lang="en-GB" sz="2800" dirty="0">
                <a:effectLst/>
              </a:rPr>
              <a:t> </a:t>
            </a:r>
            <a:r>
              <a:rPr lang="en-GB" sz="2800" dirty="0" err="1">
                <a:effectLst/>
              </a:rPr>
              <a:t>och</a:t>
            </a:r>
            <a:r>
              <a:rPr lang="en-GB" sz="2800" dirty="0">
                <a:effectLst/>
              </a:rPr>
              <a:t> </a:t>
            </a:r>
            <a:r>
              <a:rPr lang="en-GB" sz="2800" dirty="0" err="1">
                <a:effectLst/>
              </a:rPr>
              <a:t>i</a:t>
            </a:r>
            <a:r>
              <a:rPr lang="en-GB" sz="2800" dirty="0">
                <a:effectLst/>
              </a:rPr>
              <a:t> </a:t>
            </a:r>
            <a:r>
              <a:rPr lang="en-GB" sz="2800" dirty="0" err="1">
                <a:effectLst/>
              </a:rPr>
              <a:t>rätt</a:t>
            </a:r>
            <a:r>
              <a:rPr lang="en-GB" sz="2800" dirty="0">
                <a:effectLst/>
              </a:rPr>
              <a:t> </a:t>
            </a:r>
            <a:r>
              <a:rPr lang="en-GB" sz="2800" dirty="0" err="1">
                <a:effectLst/>
              </a:rPr>
              <a:t>ordning</a:t>
            </a:r>
            <a:r>
              <a:rPr lang="en-GB" sz="2800" dirty="0">
                <a:effectLst/>
              </a:rPr>
              <a:t> (</a:t>
            </a:r>
            <a:r>
              <a:rPr lang="en-GB" sz="2800" dirty="0" err="1">
                <a:effectLst/>
              </a:rPr>
              <a:t>inklusive</a:t>
            </a:r>
            <a:r>
              <a:rPr lang="en-GB" sz="2800" dirty="0">
                <a:effectLst/>
              </a:rPr>
              <a:t> </a:t>
            </a:r>
            <a:r>
              <a:rPr lang="en-GB" sz="2800" dirty="0" err="1">
                <a:effectLst/>
              </a:rPr>
              <a:t>start</a:t>
            </a:r>
            <a:r>
              <a:rPr lang="en-GB" sz="2800" i="1" dirty="0" err="1">
                <a:effectLst/>
              </a:rPr>
              <a:t>märken</a:t>
            </a:r>
            <a:r>
              <a:rPr lang="en-GB" sz="2800" dirty="0">
                <a:effectLst/>
              </a:rPr>
              <a:t>), </a:t>
            </a:r>
            <a:endParaRPr lang="en-GB" sz="2800" dirty="0"/>
          </a:p>
          <a:p>
            <a:pPr marL="800100" lvl="1" indent="-342900">
              <a:buFont typeface="+mj-lt"/>
              <a:buAutoNum type="arabicParenR"/>
            </a:pPr>
            <a:r>
              <a:rPr lang="en-GB" sz="2800" dirty="0" err="1">
                <a:effectLst/>
              </a:rPr>
              <a:t>berör</a:t>
            </a:r>
            <a:r>
              <a:rPr lang="en-GB" sz="2800" dirty="0">
                <a:effectLst/>
              </a:rPr>
              <a:t> </a:t>
            </a:r>
            <a:r>
              <a:rPr lang="en-GB" sz="2800" dirty="0" err="1">
                <a:effectLst/>
              </a:rPr>
              <a:t>varje</a:t>
            </a:r>
            <a:r>
              <a:rPr lang="en-GB" sz="2800" dirty="0">
                <a:effectLst/>
              </a:rPr>
              <a:t> </a:t>
            </a:r>
            <a:r>
              <a:rPr lang="en-GB" sz="2800" i="1" dirty="0" err="1">
                <a:effectLst/>
              </a:rPr>
              <a:t>märke</a:t>
            </a:r>
            <a:r>
              <a:rPr lang="en-GB" sz="2800" i="1" dirty="0">
                <a:effectLst/>
              </a:rPr>
              <a:t> </a:t>
            </a:r>
            <a:r>
              <a:rPr lang="en-GB" sz="2800" dirty="0" err="1">
                <a:effectLst/>
              </a:rPr>
              <a:t>som</a:t>
            </a:r>
            <a:r>
              <a:rPr lang="en-GB" sz="2800" dirty="0">
                <a:effectLst/>
              </a:rPr>
              <a:t> </a:t>
            </a:r>
            <a:r>
              <a:rPr lang="en-GB" sz="2800" dirty="0" err="1">
                <a:effectLst/>
              </a:rPr>
              <a:t>anges</a:t>
            </a:r>
            <a:r>
              <a:rPr lang="en-GB" sz="2800" dirty="0">
                <a:effectLst/>
              </a:rPr>
              <a:t> </a:t>
            </a:r>
            <a:r>
              <a:rPr lang="en-GB" sz="2800" dirty="0" err="1">
                <a:effectLst/>
              </a:rPr>
              <a:t>i</a:t>
            </a:r>
            <a:r>
              <a:rPr lang="en-GB" sz="2800" dirty="0">
                <a:effectLst/>
              </a:rPr>
              <a:t> </a:t>
            </a:r>
            <a:r>
              <a:rPr lang="en-GB" sz="2800" dirty="0" err="1">
                <a:effectLst/>
              </a:rPr>
              <a:t>seglingsföreskrifterna</a:t>
            </a:r>
            <a:r>
              <a:rPr lang="en-GB" sz="2800" dirty="0">
                <a:effectLst/>
              </a:rPr>
              <a:t> </a:t>
            </a:r>
            <a:r>
              <a:rPr lang="en-GB" sz="2800" dirty="0" err="1">
                <a:effectLst/>
              </a:rPr>
              <a:t>att</a:t>
            </a:r>
            <a:r>
              <a:rPr lang="en-GB" sz="2800" dirty="0">
                <a:effectLst/>
              </a:rPr>
              <a:t> </a:t>
            </a:r>
            <a:r>
              <a:rPr lang="en-GB" sz="2800" dirty="0" err="1">
                <a:effectLst/>
              </a:rPr>
              <a:t>vara</a:t>
            </a:r>
            <a:r>
              <a:rPr lang="en-GB" sz="2800" dirty="0">
                <a:effectLst/>
              </a:rPr>
              <a:t> </a:t>
            </a:r>
            <a:r>
              <a:rPr lang="en-GB" sz="2800" dirty="0" err="1">
                <a:effectLst/>
              </a:rPr>
              <a:t>ett</a:t>
            </a:r>
            <a:r>
              <a:rPr lang="en-GB" sz="2800" dirty="0">
                <a:effectLst/>
              </a:rPr>
              <a:t> </a:t>
            </a:r>
            <a:r>
              <a:rPr lang="en-GB" sz="2800" dirty="0" err="1">
                <a:effectLst/>
              </a:rPr>
              <a:t>rundnings</a:t>
            </a:r>
            <a:r>
              <a:rPr lang="en-GB" sz="2800" i="1" dirty="0" err="1">
                <a:effectLst/>
              </a:rPr>
              <a:t>märke</a:t>
            </a:r>
            <a:r>
              <a:rPr lang="en-GB" sz="2800" i="1" dirty="0">
                <a:effectLst/>
              </a:rPr>
              <a:t> </a:t>
            </a:r>
            <a:r>
              <a:rPr lang="en-GB" sz="2800" dirty="0" err="1">
                <a:effectLst/>
              </a:rPr>
              <a:t>och</a:t>
            </a:r>
            <a:r>
              <a:rPr lang="en-GB" sz="2800" dirty="0">
                <a:effectLst/>
              </a:rPr>
              <a:t> </a:t>
            </a:r>
            <a:endParaRPr lang="en-GB" sz="2800" dirty="0"/>
          </a:p>
          <a:p>
            <a:pPr marL="800100" lvl="1" indent="-342900">
              <a:buFont typeface="+mj-lt"/>
              <a:buAutoNum type="arabicParenR"/>
            </a:pPr>
            <a:r>
              <a:rPr lang="en-GB" sz="2800" dirty="0" err="1">
                <a:effectLst/>
              </a:rPr>
              <a:t>passerar</a:t>
            </a:r>
            <a:r>
              <a:rPr lang="en-GB" sz="2800" dirty="0">
                <a:effectLst/>
              </a:rPr>
              <a:t> </a:t>
            </a:r>
            <a:r>
              <a:rPr lang="en-GB" sz="2800" dirty="0" err="1">
                <a:effectLst/>
              </a:rPr>
              <a:t>mellan</a:t>
            </a:r>
            <a:r>
              <a:rPr lang="en-GB" sz="2800" dirty="0">
                <a:effectLst/>
              </a:rPr>
              <a:t> </a:t>
            </a:r>
            <a:r>
              <a:rPr lang="en-GB" sz="2800" i="1" dirty="0" err="1">
                <a:effectLst/>
              </a:rPr>
              <a:t>märkena</a:t>
            </a:r>
            <a:r>
              <a:rPr lang="en-GB" sz="2800" i="1" dirty="0">
                <a:effectLst/>
              </a:rPr>
              <a:t> </a:t>
            </a:r>
            <a:r>
              <a:rPr lang="en-GB" sz="2800" dirty="0" err="1">
                <a:effectLst/>
              </a:rPr>
              <a:t>i</a:t>
            </a:r>
            <a:r>
              <a:rPr lang="en-GB" sz="2800" dirty="0">
                <a:effectLst/>
              </a:rPr>
              <a:t> </a:t>
            </a:r>
            <a:r>
              <a:rPr lang="en-GB" sz="2800" dirty="0" err="1">
                <a:effectLst/>
              </a:rPr>
              <a:t>en</a:t>
            </a:r>
            <a:r>
              <a:rPr lang="en-GB" sz="2800" dirty="0">
                <a:effectLst/>
              </a:rPr>
              <a:t> gate </a:t>
            </a:r>
            <a:r>
              <a:rPr lang="en-GB" sz="2800" dirty="0" err="1">
                <a:effectLst/>
              </a:rPr>
              <a:t>i</a:t>
            </a:r>
            <a:r>
              <a:rPr lang="en-GB" sz="2800" dirty="0">
                <a:effectLst/>
              </a:rPr>
              <a:t> </a:t>
            </a:r>
            <a:r>
              <a:rPr lang="en-GB" sz="2800" dirty="0" err="1">
                <a:effectLst/>
              </a:rPr>
              <a:t>riktning</a:t>
            </a:r>
            <a:r>
              <a:rPr lang="en-GB" sz="2800" dirty="0">
                <a:effectLst/>
              </a:rPr>
              <a:t> </a:t>
            </a:r>
            <a:r>
              <a:rPr lang="en-GB" sz="2800" dirty="0" err="1">
                <a:effectLst/>
              </a:rPr>
              <a:t>från</a:t>
            </a:r>
            <a:r>
              <a:rPr lang="en-GB" sz="2800" dirty="0">
                <a:effectLst/>
              </a:rPr>
              <a:t> det </a:t>
            </a:r>
            <a:r>
              <a:rPr lang="en-GB" sz="2800" dirty="0" err="1">
                <a:effectLst/>
              </a:rPr>
              <a:t>föregående</a:t>
            </a:r>
            <a:r>
              <a:rPr lang="en-GB" sz="2800" dirty="0">
                <a:effectLst/>
              </a:rPr>
              <a:t> </a:t>
            </a:r>
            <a:r>
              <a:rPr lang="en-GB" sz="2800" i="1" dirty="0" err="1">
                <a:effectLst/>
              </a:rPr>
              <a:t>märket</a:t>
            </a:r>
            <a:r>
              <a:rPr lang="en-GB" sz="2800" dirty="0">
                <a:effectLst/>
              </a:rPr>
              <a:t>, </a:t>
            </a:r>
            <a:r>
              <a:rPr lang="en-GB" sz="2800" dirty="0" err="1">
                <a:effectLst/>
              </a:rPr>
              <a:t>och</a:t>
            </a:r>
            <a:r>
              <a:rPr lang="en-GB" sz="2800" dirty="0">
                <a:effectLst/>
              </a:rPr>
              <a:t> sedan </a:t>
            </a:r>
            <a:endParaRPr lang="en-GB" sz="2800" dirty="0"/>
          </a:p>
          <a:p>
            <a:pPr marL="342900" indent="-342900">
              <a:buFont typeface="+mj-lt"/>
              <a:buAutoNum type="alphaLcParenR"/>
            </a:pPr>
            <a:r>
              <a:rPr lang="en-GB" dirty="0">
                <a:effectLst/>
              </a:rPr>
              <a:t>den </a:t>
            </a:r>
            <a:r>
              <a:rPr lang="en-GB" b="1" i="1" dirty="0" err="1">
                <a:effectLst/>
              </a:rPr>
              <a:t>går</a:t>
            </a:r>
            <a:r>
              <a:rPr lang="en-GB" b="1" i="1" dirty="0">
                <a:effectLst/>
              </a:rPr>
              <a:t> </a:t>
            </a:r>
            <a:r>
              <a:rPr lang="en-GB" b="1" i="1" dirty="0" err="1">
                <a:effectLst/>
              </a:rPr>
              <a:t>i</a:t>
            </a:r>
            <a:r>
              <a:rPr lang="en-GB" b="1" i="1" dirty="0">
                <a:effectLst/>
              </a:rPr>
              <a:t> </a:t>
            </a:r>
            <a:r>
              <a:rPr lang="en-GB" b="1" i="1" dirty="0" err="1">
                <a:effectLst/>
              </a:rPr>
              <a:t>mål</a:t>
            </a:r>
            <a:r>
              <a:rPr lang="en-GB" dirty="0">
                <a:effectLst/>
              </a:rPr>
              <a:t>.</a:t>
            </a:r>
          </a:p>
          <a:p>
            <a:pPr marL="0" indent="0">
              <a:buNone/>
            </a:pPr>
            <a:r>
              <a:rPr lang="en-GB" dirty="0" err="1">
                <a:effectLst/>
              </a:rPr>
              <a:t>Ett</a:t>
            </a:r>
            <a:r>
              <a:rPr lang="en-GB" dirty="0">
                <a:effectLst/>
              </a:rPr>
              <a:t> </a:t>
            </a:r>
            <a:r>
              <a:rPr lang="en-GB" i="1" dirty="0" err="1">
                <a:effectLst/>
              </a:rPr>
              <a:t>märke</a:t>
            </a:r>
            <a:r>
              <a:rPr lang="en-GB" i="1" dirty="0">
                <a:effectLst/>
              </a:rPr>
              <a:t> </a:t>
            </a:r>
            <a:r>
              <a:rPr lang="en-GB" dirty="0" err="1">
                <a:effectLst/>
              </a:rPr>
              <a:t>som</a:t>
            </a:r>
            <a:r>
              <a:rPr lang="en-GB" dirty="0">
                <a:effectLst/>
              </a:rPr>
              <a:t> </a:t>
            </a:r>
            <a:r>
              <a:rPr lang="en-GB" dirty="0" err="1">
                <a:effectLst/>
              </a:rPr>
              <a:t>inte</a:t>
            </a:r>
            <a:r>
              <a:rPr lang="en-GB" dirty="0">
                <a:effectLst/>
              </a:rPr>
              <a:t> </a:t>
            </a:r>
            <a:r>
              <a:rPr lang="en-GB" dirty="0" err="1">
                <a:effectLst/>
              </a:rPr>
              <a:t>inleder</a:t>
            </a:r>
            <a:r>
              <a:rPr lang="en-GB" dirty="0">
                <a:effectLst/>
              </a:rPr>
              <a:t>, </a:t>
            </a:r>
            <a:r>
              <a:rPr lang="en-GB" dirty="0" err="1">
                <a:effectLst/>
              </a:rPr>
              <a:t>begränsar</a:t>
            </a:r>
            <a:r>
              <a:rPr lang="en-GB" dirty="0">
                <a:effectLst/>
              </a:rPr>
              <a:t> </a:t>
            </a:r>
            <a:r>
              <a:rPr lang="en-GB" dirty="0" err="1">
                <a:effectLst/>
              </a:rPr>
              <a:t>eller</a:t>
            </a:r>
            <a:r>
              <a:rPr lang="en-GB" dirty="0">
                <a:effectLst/>
              </a:rPr>
              <a:t> </a:t>
            </a:r>
            <a:r>
              <a:rPr lang="en-GB" dirty="0" err="1">
                <a:effectLst/>
              </a:rPr>
              <a:t>avslutar</a:t>
            </a:r>
            <a:r>
              <a:rPr lang="en-GB" dirty="0">
                <a:effectLst/>
              </a:rPr>
              <a:t> det </a:t>
            </a:r>
            <a:r>
              <a:rPr lang="en-GB" dirty="0" err="1">
                <a:effectLst/>
              </a:rPr>
              <a:t>banben</a:t>
            </a:r>
            <a:r>
              <a:rPr lang="en-GB" dirty="0">
                <a:effectLst/>
              </a:rPr>
              <a:t> </a:t>
            </a:r>
            <a:r>
              <a:rPr lang="en-GB" dirty="0" err="1">
                <a:effectLst/>
              </a:rPr>
              <a:t>båten</a:t>
            </a:r>
            <a:r>
              <a:rPr lang="en-GB" dirty="0">
                <a:effectLst/>
              </a:rPr>
              <a:t> </a:t>
            </a:r>
            <a:r>
              <a:rPr lang="en-GB" dirty="0" err="1">
                <a:effectLst/>
              </a:rPr>
              <a:t>seglar</a:t>
            </a:r>
            <a:r>
              <a:rPr lang="en-GB" dirty="0">
                <a:effectLst/>
              </a:rPr>
              <a:t> på, </a:t>
            </a:r>
            <a:r>
              <a:rPr lang="en-GB" dirty="0" err="1">
                <a:effectLst/>
              </a:rPr>
              <a:t>har</a:t>
            </a:r>
            <a:r>
              <a:rPr lang="en-GB" dirty="0">
                <a:effectLst/>
              </a:rPr>
              <a:t> </a:t>
            </a:r>
            <a:r>
              <a:rPr lang="en-GB" dirty="0" err="1">
                <a:effectLst/>
              </a:rPr>
              <a:t>ingen</a:t>
            </a:r>
            <a:r>
              <a:rPr lang="en-GB" dirty="0">
                <a:effectLst/>
              </a:rPr>
              <a:t> </a:t>
            </a:r>
            <a:r>
              <a:rPr lang="en-GB" dirty="0" err="1">
                <a:effectLst/>
              </a:rPr>
              <a:t>föreskriven</a:t>
            </a:r>
            <a:r>
              <a:rPr lang="en-GB" dirty="0">
                <a:effectLst/>
              </a:rPr>
              <a:t> </a:t>
            </a:r>
            <a:r>
              <a:rPr lang="en-GB" dirty="0" err="1">
                <a:effectLst/>
              </a:rPr>
              <a:t>sida</a:t>
            </a:r>
            <a:r>
              <a:rPr lang="en-GB" dirty="0">
                <a:effectLst/>
              </a:rPr>
              <a:t>.</a:t>
            </a:r>
            <a:endParaRPr lang="en-FI" dirty="0"/>
          </a:p>
        </p:txBody>
      </p:sp>
    </p:spTree>
    <p:extLst>
      <p:ext uri="{BB962C8B-B14F-4D97-AF65-F5344CB8AC3E}">
        <p14:creationId xmlns:p14="http://schemas.microsoft.com/office/powerpoint/2010/main" val="14377255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01570-FB60-02FD-930A-3A41F125868A}"/>
              </a:ext>
            </a:extLst>
          </p:cNvPr>
          <p:cNvSpPr>
            <a:spLocks noGrp="1"/>
          </p:cNvSpPr>
          <p:nvPr>
            <p:ph type="title"/>
          </p:nvPr>
        </p:nvSpPr>
        <p:spPr/>
        <p:txBody>
          <a:bodyPr/>
          <a:lstStyle/>
          <a:p>
            <a:r>
              <a:rPr lang="en-FI" dirty="0"/>
              <a:t>Starta</a:t>
            </a:r>
          </a:p>
        </p:txBody>
      </p:sp>
      <p:sp>
        <p:nvSpPr>
          <p:cNvPr id="3" name="Content Placeholder 2">
            <a:extLst>
              <a:ext uri="{FF2B5EF4-FFF2-40B4-BE49-F238E27FC236}">
                <a16:creationId xmlns:a16="http://schemas.microsoft.com/office/drawing/2014/main" id="{CEBE7AC5-46BB-DF54-1FFB-FA00FDCBF934}"/>
              </a:ext>
            </a:extLst>
          </p:cNvPr>
          <p:cNvSpPr>
            <a:spLocks noGrp="1"/>
          </p:cNvSpPr>
          <p:nvPr>
            <p:ph idx="1"/>
          </p:nvPr>
        </p:nvSpPr>
        <p:spPr/>
        <p:txBody>
          <a:bodyPr/>
          <a:lstStyle/>
          <a:p>
            <a:pPr marL="0" indent="0">
              <a:buNone/>
            </a:pPr>
            <a:r>
              <a:rPr lang="en-GB" dirty="0">
                <a:effectLst/>
              </a:rPr>
              <a:t>En </a:t>
            </a:r>
            <a:r>
              <a:rPr lang="en-GB" dirty="0" err="1">
                <a:effectLst/>
              </a:rPr>
              <a:t>båt</a:t>
            </a:r>
            <a:r>
              <a:rPr lang="en-GB" dirty="0">
                <a:effectLst/>
              </a:rPr>
              <a:t> </a:t>
            </a:r>
            <a:r>
              <a:rPr lang="en-GB" i="1" dirty="0" err="1">
                <a:effectLst/>
              </a:rPr>
              <a:t>startar</a:t>
            </a:r>
            <a:r>
              <a:rPr lang="en-GB" i="1" dirty="0">
                <a:effectLst/>
              </a:rPr>
              <a:t> </a:t>
            </a:r>
            <a:r>
              <a:rPr lang="en-GB" dirty="0" err="1">
                <a:effectLst/>
              </a:rPr>
              <a:t>när</a:t>
            </a:r>
            <a:r>
              <a:rPr lang="en-GB" dirty="0">
                <a:effectLst/>
              </a:rPr>
              <a:t> </a:t>
            </a:r>
            <a:r>
              <a:rPr lang="en-GB" dirty="0" err="1">
                <a:effectLst/>
              </a:rPr>
              <a:t>dess</a:t>
            </a:r>
            <a:r>
              <a:rPr lang="en-GB" dirty="0">
                <a:effectLst/>
              </a:rPr>
              <a:t> </a:t>
            </a:r>
            <a:r>
              <a:rPr lang="en-GB" dirty="0" err="1">
                <a:effectLst/>
              </a:rPr>
              <a:t>skrov</a:t>
            </a:r>
            <a:r>
              <a:rPr lang="en-GB" dirty="0">
                <a:effectLst/>
              </a:rPr>
              <a:t> </a:t>
            </a:r>
            <a:r>
              <a:rPr lang="en-GB" dirty="0" err="1">
                <a:effectLst/>
              </a:rPr>
              <a:t>har</a:t>
            </a:r>
            <a:r>
              <a:rPr lang="en-GB" dirty="0">
                <a:effectLst/>
              </a:rPr>
              <a:t> </a:t>
            </a:r>
            <a:r>
              <a:rPr lang="en-GB" dirty="0" err="1">
                <a:effectLst/>
              </a:rPr>
              <a:t>varit</a:t>
            </a:r>
            <a:r>
              <a:rPr lang="en-GB" dirty="0">
                <a:effectLst/>
              </a:rPr>
              <a:t> </a:t>
            </a:r>
            <a:r>
              <a:rPr lang="en-GB" dirty="0" err="1">
                <a:effectLst/>
              </a:rPr>
              <a:t>helt</a:t>
            </a:r>
            <a:r>
              <a:rPr lang="en-GB" dirty="0">
                <a:effectLst/>
              </a:rPr>
              <a:t> på </a:t>
            </a:r>
            <a:r>
              <a:rPr lang="en-GB" dirty="0" err="1">
                <a:effectLst/>
              </a:rPr>
              <a:t>startsidan</a:t>
            </a:r>
            <a:r>
              <a:rPr lang="en-GB" dirty="0">
                <a:effectLst/>
              </a:rPr>
              <a:t> </a:t>
            </a:r>
            <a:r>
              <a:rPr lang="en-GB" dirty="0" err="1">
                <a:effectLst/>
              </a:rPr>
              <a:t>av</a:t>
            </a:r>
            <a:r>
              <a:rPr lang="en-GB" dirty="0">
                <a:effectLst/>
              </a:rPr>
              <a:t> </a:t>
            </a:r>
            <a:r>
              <a:rPr lang="en-GB" dirty="0" err="1">
                <a:effectLst/>
              </a:rPr>
              <a:t>startlinjen</a:t>
            </a:r>
            <a:r>
              <a:rPr lang="en-GB" dirty="0">
                <a:effectLst/>
              </a:rPr>
              <a:t> vid </a:t>
            </a:r>
            <a:r>
              <a:rPr lang="en-GB" dirty="0" err="1">
                <a:effectLst/>
              </a:rPr>
              <a:t>eller</a:t>
            </a:r>
            <a:r>
              <a:rPr lang="en-GB" dirty="0">
                <a:effectLst/>
              </a:rPr>
              <a:t> </a:t>
            </a:r>
            <a:r>
              <a:rPr lang="en-GB" dirty="0" err="1">
                <a:effectLst/>
              </a:rPr>
              <a:t>efter</a:t>
            </a:r>
            <a:r>
              <a:rPr lang="en-GB" dirty="0">
                <a:effectLst/>
              </a:rPr>
              <a:t> sin </a:t>
            </a:r>
            <a:r>
              <a:rPr lang="en-GB" dirty="0" err="1">
                <a:effectLst/>
              </a:rPr>
              <a:t>startsignal</a:t>
            </a:r>
            <a:r>
              <a:rPr lang="en-GB" dirty="0">
                <a:effectLst/>
              </a:rPr>
              <a:t>, </a:t>
            </a:r>
            <a:r>
              <a:rPr lang="en-GB" dirty="0" err="1">
                <a:effectLst/>
              </a:rPr>
              <a:t>och</a:t>
            </a:r>
            <a:r>
              <a:rPr lang="en-GB" dirty="0">
                <a:effectLst/>
              </a:rPr>
              <a:t> </a:t>
            </a:r>
            <a:r>
              <a:rPr lang="en-GB" dirty="0" err="1">
                <a:effectLst/>
              </a:rPr>
              <a:t>har</a:t>
            </a:r>
            <a:r>
              <a:rPr lang="en-GB" dirty="0">
                <a:effectLst/>
              </a:rPr>
              <a:t> </a:t>
            </a:r>
            <a:r>
              <a:rPr lang="en-GB" dirty="0" err="1">
                <a:effectLst/>
              </a:rPr>
              <a:t>rättat</a:t>
            </a:r>
            <a:r>
              <a:rPr lang="en-GB" dirty="0">
                <a:effectLst/>
              </a:rPr>
              <a:t> sig </a:t>
            </a:r>
            <a:r>
              <a:rPr lang="en-GB" dirty="0" err="1">
                <a:effectLst/>
              </a:rPr>
              <a:t>efter</a:t>
            </a:r>
            <a:r>
              <a:rPr lang="en-GB" dirty="0">
                <a:effectLst/>
              </a:rPr>
              <a:t> regel 30.1 om den </a:t>
            </a:r>
            <a:r>
              <a:rPr lang="en-GB" dirty="0" err="1">
                <a:effectLst/>
              </a:rPr>
              <a:t>gäller</a:t>
            </a:r>
            <a:r>
              <a:rPr lang="en-GB" dirty="0">
                <a:effectLst/>
              </a:rPr>
              <a:t>, </a:t>
            </a:r>
            <a:r>
              <a:rPr lang="en-GB" dirty="0" err="1">
                <a:effectLst/>
              </a:rPr>
              <a:t>någon</a:t>
            </a:r>
            <a:r>
              <a:rPr lang="en-GB" dirty="0">
                <a:effectLst/>
              </a:rPr>
              <a:t> del </a:t>
            </a:r>
            <a:r>
              <a:rPr lang="en-GB" dirty="0" err="1">
                <a:effectLst/>
              </a:rPr>
              <a:t>av</a:t>
            </a:r>
            <a:r>
              <a:rPr lang="en-GB" dirty="0">
                <a:effectLst/>
              </a:rPr>
              <a:t> </a:t>
            </a:r>
            <a:r>
              <a:rPr lang="en-GB" dirty="0" err="1">
                <a:effectLst/>
              </a:rPr>
              <a:t>dess</a:t>
            </a:r>
            <a:r>
              <a:rPr lang="en-GB" dirty="0">
                <a:effectLst/>
              </a:rPr>
              <a:t> </a:t>
            </a:r>
            <a:r>
              <a:rPr lang="en-GB" dirty="0" err="1">
                <a:effectLst/>
              </a:rPr>
              <a:t>skrov</a:t>
            </a:r>
            <a:r>
              <a:rPr lang="en-GB" dirty="0">
                <a:effectLst/>
              </a:rPr>
              <a:t> </a:t>
            </a:r>
            <a:r>
              <a:rPr lang="en-GB" dirty="0" err="1">
                <a:effectLst/>
              </a:rPr>
              <a:t>skär</a:t>
            </a:r>
            <a:r>
              <a:rPr lang="en-GB" dirty="0">
                <a:effectLst/>
              </a:rPr>
              <a:t> </a:t>
            </a:r>
            <a:r>
              <a:rPr lang="en-GB" dirty="0" err="1">
                <a:effectLst/>
              </a:rPr>
              <a:t>startlinjen</a:t>
            </a:r>
            <a:r>
              <a:rPr lang="en-GB" dirty="0">
                <a:effectLst/>
              </a:rPr>
              <a:t> </a:t>
            </a:r>
            <a:r>
              <a:rPr lang="en-GB" dirty="0" err="1">
                <a:effectLst/>
              </a:rPr>
              <a:t>från</a:t>
            </a:r>
            <a:r>
              <a:rPr lang="en-GB" dirty="0">
                <a:effectLst/>
              </a:rPr>
              <a:t> </a:t>
            </a:r>
            <a:r>
              <a:rPr lang="en-GB" dirty="0" err="1">
                <a:effectLst/>
              </a:rPr>
              <a:t>startsidan</a:t>
            </a:r>
            <a:r>
              <a:rPr lang="en-GB" dirty="0">
                <a:effectLst/>
              </a:rPr>
              <a:t> </a:t>
            </a:r>
            <a:r>
              <a:rPr lang="en-GB" dirty="0" err="1">
                <a:effectLst/>
              </a:rPr>
              <a:t>av</a:t>
            </a:r>
            <a:r>
              <a:rPr lang="en-GB" dirty="0">
                <a:effectLst/>
              </a:rPr>
              <a:t> </a:t>
            </a:r>
            <a:r>
              <a:rPr lang="en-GB" dirty="0" err="1">
                <a:effectLst/>
              </a:rPr>
              <a:t>startlinjen</a:t>
            </a:r>
            <a:r>
              <a:rPr lang="en-GB" dirty="0">
                <a:effectLst/>
              </a:rPr>
              <a:t> till </a:t>
            </a:r>
            <a:r>
              <a:rPr lang="en-GB" dirty="0" err="1">
                <a:effectLst/>
              </a:rPr>
              <a:t>bansidan</a:t>
            </a:r>
            <a:endParaRPr lang="en-GB" dirty="0"/>
          </a:p>
          <a:p>
            <a:endParaRPr lang="en-FI" dirty="0"/>
          </a:p>
        </p:txBody>
      </p:sp>
    </p:spTree>
    <p:extLst>
      <p:ext uri="{BB962C8B-B14F-4D97-AF65-F5344CB8AC3E}">
        <p14:creationId xmlns:p14="http://schemas.microsoft.com/office/powerpoint/2010/main" val="2695228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8F035-B3E4-DB22-EC61-45F6CE27BF36}"/>
              </a:ext>
            </a:extLst>
          </p:cNvPr>
          <p:cNvSpPr>
            <a:spLocks noGrp="1"/>
          </p:cNvSpPr>
          <p:nvPr>
            <p:ph type="title"/>
          </p:nvPr>
        </p:nvSpPr>
        <p:spPr>
          <a:xfrm>
            <a:off x="793662" y="386930"/>
            <a:ext cx="10066122" cy="1298448"/>
          </a:xfrm>
        </p:spPr>
        <p:txBody>
          <a:bodyPr anchor="b">
            <a:normAutofit/>
          </a:bodyPr>
          <a:lstStyle/>
          <a:p>
            <a:r>
              <a:rPr lang="en-FI" sz="4800" dirty="0"/>
              <a:t>32 Avkorta eller annullera efter starten</a:t>
            </a:r>
          </a:p>
        </p:txBody>
      </p:sp>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7FCEA8-646D-22E0-8FEF-F51700281F9C}"/>
              </a:ext>
            </a:extLst>
          </p:cNvPr>
          <p:cNvSpPr>
            <a:spLocks noGrp="1"/>
          </p:cNvSpPr>
          <p:nvPr>
            <p:ph idx="1"/>
          </p:nvPr>
        </p:nvSpPr>
        <p:spPr>
          <a:xfrm>
            <a:off x="793661" y="2599509"/>
            <a:ext cx="4530898" cy="3639450"/>
          </a:xfrm>
        </p:spPr>
        <p:txBody>
          <a:bodyPr anchor="ctr">
            <a:normAutofit/>
          </a:bodyPr>
          <a:lstStyle/>
          <a:p>
            <a:r>
              <a:rPr lang="en-GB" sz="2000">
                <a:effectLst/>
                <a:latin typeface="ArialMT"/>
              </a:rPr>
              <a:t>32.3 </a:t>
            </a:r>
            <a:r>
              <a:rPr lang="en-GB" sz="2000">
                <a:effectLst/>
                <a:latin typeface="Cambria" panose="02040503050406030204" pitchFamily="18" charset="0"/>
              </a:rPr>
              <a:t>För att </a:t>
            </a:r>
            <a:r>
              <a:rPr lang="en-GB" sz="2000" i="1">
                <a:effectLst/>
                <a:latin typeface="Cambria" panose="02040503050406030204" pitchFamily="18" charset="0"/>
              </a:rPr>
              <a:t>annullera </a:t>
            </a:r>
            <a:r>
              <a:rPr lang="en-GB" sz="2000">
                <a:effectLst/>
                <a:latin typeface="Cambria" panose="02040503050406030204" pitchFamily="18" charset="0"/>
              </a:rPr>
              <a:t>en kappsegling som pågår, ska kappseglings kommittén visa flagga N, N över H, eller N över A, med tre ljud. </a:t>
            </a:r>
            <a:endParaRPr lang="en-GB" sz="2000"/>
          </a:p>
          <a:p>
            <a:endParaRPr lang="en-FI" sz="2000"/>
          </a:p>
        </p:txBody>
      </p:sp>
      <p:pic>
        <p:nvPicPr>
          <p:cNvPr id="4" name="Content Placeholder 4">
            <a:extLst>
              <a:ext uri="{FF2B5EF4-FFF2-40B4-BE49-F238E27FC236}">
                <a16:creationId xmlns:a16="http://schemas.microsoft.com/office/drawing/2014/main" id="{668F9AAA-D8E6-F47F-E67A-8F3814CB0736}"/>
              </a:ext>
            </a:extLst>
          </p:cNvPr>
          <p:cNvPicPr>
            <a:picLocks noChangeAspect="1"/>
          </p:cNvPicPr>
          <p:nvPr/>
        </p:nvPicPr>
        <p:blipFill>
          <a:blip r:embed="rId2"/>
          <a:stretch>
            <a:fillRect/>
          </a:stretch>
        </p:blipFill>
        <p:spPr>
          <a:xfrm>
            <a:off x="5911532" y="2976554"/>
            <a:ext cx="5150277" cy="2729645"/>
          </a:xfrm>
          <a:prstGeom prst="rect">
            <a:avLst/>
          </a:prstGeom>
        </p:spPr>
      </p:pic>
      <p:sp>
        <p:nvSpPr>
          <p:cNvPr id="15" name="Rectangle 14">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2842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8BF1-CCC3-E201-AC1F-A4A02F739B49}"/>
              </a:ext>
            </a:extLst>
          </p:cNvPr>
          <p:cNvSpPr>
            <a:spLocks noGrp="1"/>
          </p:cNvSpPr>
          <p:nvPr>
            <p:ph type="title"/>
          </p:nvPr>
        </p:nvSpPr>
        <p:spPr/>
        <p:txBody>
          <a:bodyPr/>
          <a:lstStyle/>
          <a:p>
            <a:r>
              <a:rPr lang="en-FI" dirty="0"/>
              <a:t>Del 4 – Andra krav när båtar kappseglar</a:t>
            </a:r>
          </a:p>
        </p:txBody>
      </p:sp>
      <p:sp>
        <p:nvSpPr>
          <p:cNvPr id="3" name="Text Placeholder 2">
            <a:extLst>
              <a:ext uri="{FF2B5EF4-FFF2-40B4-BE49-F238E27FC236}">
                <a16:creationId xmlns:a16="http://schemas.microsoft.com/office/drawing/2014/main" id="{7D21F51B-F4C7-1A9B-3F35-404EB0523FE8}"/>
              </a:ext>
            </a:extLst>
          </p:cNvPr>
          <p:cNvSpPr>
            <a:spLocks noGrp="1"/>
          </p:cNvSpPr>
          <p:nvPr>
            <p:ph type="body" idx="1"/>
          </p:nvPr>
        </p:nvSpPr>
        <p:spPr/>
        <p:txBody>
          <a:bodyPr/>
          <a:lstStyle/>
          <a:p>
            <a:endParaRPr lang="en-FI"/>
          </a:p>
        </p:txBody>
      </p:sp>
    </p:spTree>
    <p:extLst>
      <p:ext uri="{BB962C8B-B14F-4D97-AF65-F5344CB8AC3E}">
        <p14:creationId xmlns:p14="http://schemas.microsoft.com/office/powerpoint/2010/main" val="18743105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DB1A5-4430-A5FC-AD19-BC36A1EB2E83}"/>
              </a:ext>
            </a:extLst>
          </p:cNvPr>
          <p:cNvSpPr>
            <a:spLocks noGrp="1"/>
          </p:cNvSpPr>
          <p:nvPr>
            <p:ph type="title"/>
          </p:nvPr>
        </p:nvSpPr>
        <p:spPr>
          <a:xfrm>
            <a:off x="808638" y="386930"/>
            <a:ext cx="9236700" cy="1188950"/>
          </a:xfrm>
        </p:spPr>
        <p:txBody>
          <a:bodyPr anchor="b">
            <a:normAutofit/>
          </a:bodyPr>
          <a:lstStyle/>
          <a:p>
            <a:r>
              <a:rPr lang="en-FI" sz="4000" dirty="0"/>
              <a:t>40 Personlig flytutrustning</a:t>
            </a:r>
            <a:br>
              <a:rPr lang="en-FI" sz="3000" dirty="0"/>
            </a:br>
            <a:r>
              <a:rPr lang="en-GB" sz="1800" dirty="0"/>
              <a:t>Regel 40.2 </a:t>
            </a:r>
            <a:r>
              <a:rPr lang="en-GB" sz="1800" dirty="0" err="1"/>
              <a:t>tillåter</a:t>
            </a:r>
            <a:r>
              <a:rPr lang="en-GB" sz="1800" dirty="0"/>
              <a:t> nu </a:t>
            </a:r>
            <a:r>
              <a:rPr lang="en-GB" sz="1800" dirty="0" err="1"/>
              <a:t>klassregler</a:t>
            </a:r>
            <a:r>
              <a:rPr lang="en-GB" sz="1800" dirty="0"/>
              <a:t> </a:t>
            </a:r>
            <a:r>
              <a:rPr lang="en-GB" sz="1800" dirty="0" err="1"/>
              <a:t>att</a:t>
            </a:r>
            <a:r>
              <a:rPr lang="en-GB" sz="1800" dirty="0"/>
              <a:t> </a:t>
            </a:r>
            <a:r>
              <a:rPr lang="en-GB" sz="1800" dirty="0" err="1"/>
              <a:t>aktivera</a:t>
            </a:r>
            <a:r>
              <a:rPr lang="en-GB" sz="1800" dirty="0"/>
              <a:t> regel 40.1</a:t>
            </a:r>
            <a:endParaRPr lang="en-FI" sz="18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860CE00-5987-CCB1-E748-593554722627}"/>
              </a:ext>
            </a:extLst>
          </p:cNvPr>
          <p:cNvSpPr>
            <a:spLocks noGrp="1"/>
          </p:cNvSpPr>
          <p:nvPr>
            <p:ph idx="1"/>
          </p:nvPr>
        </p:nvSpPr>
        <p:spPr>
          <a:xfrm>
            <a:off x="793660" y="2599509"/>
            <a:ext cx="10143668" cy="3435531"/>
          </a:xfrm>
        </p:spPr>
        <p:txBody>
          <a:bodyPr anchor="ctr">
            <a:normAutofit/>
          </a:bodyPr>
          <a:lstStyle/>
          <a:p>
            <a:pPr marL="0" indent="0">
              <a:buNone/>
            </a:pPr>
            <a:endParaRPr lang="en-GB" sz="2400" dirty="0"/>
          </a:p>
          <a:p>
            <a:pPr marL="0" indent="0">
              <a:buNone/>
            </a:pPr>
            <a:r>
              <a:rPr lang="en-GB" sz="2400" dirty="0"/>
              <a:t>40.1 </a:t>
            </a:r>
            <a:r>
              <a:rPr lang="en-GB" sz="2400" dirty="0" err="1"/>
              <a:t>Grundläggande</a:t>
            </a:r>
            <a:r>
              <a:rPr lang="en-GB" sz="2400" dirty="0"/>
              <a:t> regel</a:t>
            </a:r>
          </a:p>
          <a:p>
            <a:pPr marL="0" indent="0">
              <a:buNone/>
            </a:pPr>
            <a:r>
              <a:rPr lang="en-GB" sz="2400" dirty="0" err="1"/>
              <a:t>När</a:t>
            </a:r>
            <a:r>
              <a:rPr lang="en-GB" sz="2400" dirty="0"/>
              <a:t> regel 40.1 </a:t>
            </a:r>
            <a:r>
              <a:rPr lang="en-GB" sz="2400" dirty="0" err="1"/>
              <a:t>tillämpas</a:t>
            </a:r>
            <a:r>
              <a:rPr lang="en-GB" sz="2400" dirty="0"/>
              <a:t> </a:t>
            </a:r>
            <a:r>
              <a:rPr lang="en-GB" sz="2400" dirty="0" err="1"/>
              <a:t>enligt</a:t>
            </a:r>
            <a:r>
              <a:rPr lang="en-GB" sz="2400" dirty="0"/>
              <a:t> regel 40.2, ska </a:t>
            </a:r>
            <a:r>
              <a:rPr lang="en-GB" sz="2400" dirty="0" err="1"/>
              <a:t>varje</a:t>
            </a:r>
            <a:r>
              <a:rPr lang="en-GB" sz="2400" dirty="0"/>
              <a:t> </a:t>
            </a:r>
            <a:r>
              <a:rPr lang="en-GB" sz="2400" dirty="0" err="1"/>
              <a:t>tävlande</a:t>
            </a:r>
            <a:r>
              <a:rPr lang="en-GB" sz="2400" dirty="0"/>
              <a:t> ha </a:t>
            </a:r>
            <a:r>
              <a:rPr lang="en-GB" sz="2400" dirty="0" err="1"/>
              <a:t>på</a:t>
            </a:r>
            <a:r>
              <a:rPr lang="en-GB" sz="2400" dirty="0"/>
              <a:t> sig </a:t>
            </a:r>
            <a:r>
              <a:rPr lang="en-GB" sz="2400" dirty="0" err="1"/>
              <a:t>en</a:t>
            </a:r>
            <a:r>
              <a:rPr lang="en-GB" sz="2400" dirty="0"/>
              <a:t> </a:t>
            </a:r>
            <a:r>
              <a:rPr lang="en-GB" sz="2400" dirty="0" err="1"/>
              <a:t>personlig</a:t>
            </a:r>
            <a:r>
              <a:rPr lang="en-GB" sz="2400" dirty="0"/>
              <a:t> </a:t>
            </a:r>
            <a:r>
              <a:rPr lang="en-GB" sz="2400" dirty="0" err="1"/>
              <a:t>flytutrustning</a:t>
            </a:r>
            <a:r>
              <a:rPr lang="en-GB" sz="2400" dirty="0"/>
              <a:t> </a:t>
            </a:r>
            <a:r>
              <a:rPr lang="en-GB" sz="2400" dirty="0" err="1"/>
              <a:t>utom</a:t>
            </a:r>
            <a:r>
              <a:rPr lang="en-GB" sz="2400" dirty="0"/>
              <a:t> vid </a:t>
            </a:r>
            <a:r>
              <a:rPr lang="en-GB" sz="2400" dirty="0" err="1"/>
              <a:t>kortvarigt</a:t>
            </a:r>
            <a:r>
              <a:rPr lang="en-GB" sz="2400" dirty="0"/>
              <a:t> byte </a:t>
            </a:r>
            <a:r>
              <a:rPr lang="en-GB" sz="2400" dirty="0" err="1"/>
              <a:t>eller</a:t>
            </a:r>
            <a:r>
              <a:rPr lang="en-GB" sz="2400" dirty="0"/>
              <a:t> </a:t>
            </a:r>
            <a:r>
              <a:rPr lang="en-GB" sz="2400" dirty="0" err="1"/>
              <a:t>justering</a:t>
            </a:r>
            <a:r>
              <a:rPr lang="en-GB" sz="2400" dirty="0"/>
              <a:t> </a:t>
            </a:r>
            <a:r>
              <a:rPr lang="en-GB" sz="2400" dirty="0" err="1"/>
              <a:t>av</a:t>
            </a:r>
            <a:r>
              <a:rPr lang="en-GB" sz="2400" dirty="0"/>
              <a:t> </a:t>
            </a:r>
            <a:r>
              <a:rPr lang="en-GB" sz="2400" dirty="0" err="1"/>
              <a:t>kläder</a:t>
            </a:r>
            <a:r>
              <a:rPr lang="en-GB" sz="2400" dirty="0"/>
              <a:t> </a:t>
            </a:r>
            <a:r>
              <a:rPr lang="en-GB" sz="2400" dirty="0" err="1"/>
              <a:t>eller</a:t>
            </a:r>
            <a:r>
              <a:rPr lang="en-GB" sz="2400" dirty="0"/>
              <a:t> </a:t>
            </a:r>
            <a:r>
              <a:rPr lang="en-GB" sz="2400" dirty="0" err="1"/>
              <a:t>personlig</a:t>
            </a:r>
            <a:r>
              <a:rPr lang="en-GB" sz="2400" dirty="0"/>
              <a:t> </a:t>
            </a:r>
            <a:r>
              <a:rPr lang="en-GB" sz="2400" dirty="0" err="1"/>
              <a:t>utrustning</a:t>
            </a:r>
            <a:r>
              <a:rPr lang="en-GB" sz="2400" dirty="0"/>
              <a:t>. </a:t>
            </a:r>
            <a:r>
              <a:rPr lang="en-GB" sz="2400" dirty="0" err="1"/>
              <a:t>Våtdräkter</a:t>
            </a:r>
            <a:r>
              <a:rPr lang="en-GB" sz="2400" dirty="0"/>
              <a:t> </a:t>
            </a:r>
            <a:r>
              <a:rPr lang="en-GB" sz="2400" dirty="0" err="1"/>
              <a:t>och</a:t>
            </a:r>
            <a:r>
              <a:rPr lang="en-GB" sz="2400" dirty="0"/>
              <a:t> </a:t>
            </a:r>
            <a:r>
              <a:rPr lang="en-GB" sz="2400" dirty="0" err="1"/>
              <a:t>torrdräkter</a:t>
            </a:r>
            <a:r>
              <a:rPr lang="en-GB" sz="2400" dirty="0"/>
              <a:t> </a:t>
            </a:r>
            <a:r>
              <a:rPr lang="en-GB" sz="2400" dirty="0" err="1"/>
              <a:t>är</a:t>
            </a:r>
            <a:r>
              <a:rPr lang="en-GB" sz="2400" dirty="0"/>
              <a:t> </a:t>
            </a:r>
            <a:r>
              <a:rPr lang="en-GB" sz="2400" dirty="0" err="1"/>
              <a:t>inte</a:t>
            </a:r>
            <a:r>
              <a:rPr lang="en-GB" sz="2400" dirty="0"/>
              <a:t> </a:t>
            </a:r>
            <a:r>
              <a:rPr lang="en-GB" sz="2400" dirty="0" err="1"/>
              <a:t>personlig</a:t>
            </a:r>
            <a:r>
              <a:rPr lang="en-GB" sz="2400" dirty="0"/>
              <a:t> </a:t>
            </a:r>
            <a:r>
              <a:rPr lang="en-GB" sz="2400" dirty="0" err="1"/>
              <a:t>flytutrustning</a:t>
            </a:r>
            <a:r>
              <a:rPr lang="en-GB" sz="2400" dirty="0"/>
              <a:t>.</a:t>
            </a:r>
            <a:endParaRPr lang="en-FI" sz="2400" dirty="0"/>
          </a:p>
        </p:txBody>
      </p:sp>
    </p:spTree>
    <p:extLst>
      <p:ext uri="{BB962C8B-B14F-4D97-AF65-F5344CB8AC3E}">
        <p14:creationId xmlns:p14="http://schemas.microsoft.com/office/powerpoint/2010/main" val="1622695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96DA7-7201-25EA-A551-3816909F3185}"/>
            </a:ext>
          </a:extLst>
        </p:cNvPr>
        <p:cNvGrpSpPr/>
        <p:nvPr/>
      </p:nvGrpSpPr>
      <p:grpSpPr>
        <a:xfrm>
          <a:off x="0" y="0"/>
          <a:ext cx="0" cy="0"/>
          <a:chOff x="0" y="0"/>
          <a:chExt cx="0" cy="0"/>
        </a:xfrm>
      </p:grpSpPr>
      <p:pic>
        <p:nvPicPr>
          <p:cNvPr id="1026" name="Picture 2" descr="The Art of Asking Questions">
            <a:extLst>
              <a:ext uri="{FF2B5EF4-FFF2-40B4-BE49-F238E27FC236}">
                <a16:creationId xmlns:a16="http://schemas.microsoft.com/office/drawing/2014/main" id="{95E30F43-02D1-F437-E9E1-FC3EDA1133D8}"/>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334402" y="643466"/>
            <a:ext cx="9523195"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728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2D52-21A8-EB45-3544-231A449986F9}"/>
              </a:ext>
            </a:extLst>
          </p:cNvPr>
          <p:cNvSpPr>
            <a:spLocks noGrp="1"/>
          </p:cNvSpPr>
          <p:nvPr>
            <p:ph type="title"/>
          </p:nvPr>
        </p:nvSpPr>
        <p:spPr/>
        <p:txBody>
          <a:bodyPr/>
          <a:lstStyle/>
          <a:p>
            <a:r>
              <a:rPr lang="en-FI" dirty="0"/>
              <a:t>Länkar</a:t>
            </a:r>
          </a:p>
        </p:txBody>
      </p:sp>
      <p:sp>
        <p:nvSpPr>
          <p:cNvPr id="3" name="Content Placeholder 2">
            <a:extLst>
              <a:ext uri="{FF2B5EF4-FFF2-40B4-BE49-F238E27FC236}">
                <a16:creationId xmlns:a16="http://schemas.microsoft.com/office/drawing/2014/main" id="{55AD585C-7F32-DA96-1833-364538601AEE}"/>
              </a:ext>
            </a:extLst>
          </p:cNvPr>
          <p:cNvSpPr>
            <a:spLocks noGrp="1"/>
          </p:cNvSpPr>
          <p:nvPr>
            <p:ph sz="half" idx="1"/>
          </p:nvPr>
        </p:nvSpPr>
        <p:spPr/>
        <p:txBody>
          <a:bodyPr>
            <a:normAutofit fontScale="62500" lnSpcReduction="20000"/>
          </a:bodyPr>
          <a:lstStyle/>
          <a:p>
            <a:r>
              <a:rPr lang="en-FI" dirty="0"/>
              <a:t>Racing Rules Explained with Dave Perry for Block Island Race Week</a:t>
            </a:r>
          </a:p>
          <a:p>
            <a:pPr lvl="1"/>
            <a:r>
              <a:rPr lang="en-GB" dirty="0">
                <a:hlinkClick r:id="rId2"/>
              </a:rPr>
              <a:t>https://www.youtube.com/watch?v=nv1oJZH7tqA</a:t>
            </a:r>
            <a:endParaRPr lang="en-GB" dirty="0"/>
          </a:p>
          <a:p>
            <a:endParaRPr lang="en-GB" dirty="0"/>
          </a:p>
          <a:p>
            <a:r>
              <a:rPr lang="en-GB" dirty="0"/>
              <a:t>The Racing Rules of Sailing Have Changed - And This Rule Change is Important</a:t>
            </a:r>
          </a:p>
          <a:p>
            <a:pPr lvl="1"/>
            <a:r>
              <a:rPr lang="en-GB" dirty="0">
                <a:hlinkClick r:id="rId3"/>
              </a:rPr>
              <a:t>https://www.youtube.com/watch?v=VGonP17qNeM</a:t>
            </a:r>
            <a:r>
              <a:rPr lang="en-GB" dirty="0"/>
              <a:t> </a:t>
            </a:r>
          </a:p>
          <a:p>
            <a:endParaRPr lang="en-GB" dirty="0"/>
          </a:p>
          <a:p>
            <a:r>
              <a:rPr lang="en-GB" dirty="0"/>
              <a:t>Racing Rules of Sailing 2025-2028</a:t>
            </a:r>
          </a:p>
          <a:p>
            <a:pPr lvl="1"/>
            <a:r>
              <a:rPr lang="en-GB" dirty="0">
                <a:hlinkClick r:id="rId4"/>
              </a:rPr>
              <a:t>https://www.youtube.com/watch?v=E1wh2nwGJIU</a:t>
            </a:r>
            <a:r>
              <a:rPr lang="en-GB" dirty="0"/>
              <a:t> </a:t>
            </a:r>
          </a:p>
          <a:p>
            <a:pPr lvl="1"/>
            <a:r>
              <a:rPr lang="en-GB" dirty="0">
                <a:hlinkClick r:id="rId5"/>
              </a:rPr>
              <a:t>https://www.youtube.com/watch?v=UOmgNAPR_VU</a:t>
            </a:r>
            <a:r>
              <a:rPr lang="en-GB" dirty="0"/>
              <a:t> </a:t>
            </a:r>
          </a:p>
          <a:p>
            <a:pPr lvl="1"/>
            <a:r>
              <a:rPr lang="en-GB" dirty="0">
                <a:hlinkClick r:id="rId6"/>
              </a:rPr>
              <a:t>https://www.youtube.com/watch?v=CDpvOXmBQxo</a:t>
            </a:r>
            <a:r>
              <a:rPr lang="en-GB" dirty="0"/>
              <a:t> </a:t>
            </a:r>
          </a:p>
          <a:p>
            <a:pPr lvl="1"/>
            <a:r>
              <a:rPr lang="en-GB" dirty="0">
                <a:hlinkClick r:id="rId7"/>
              </a:rPr>
              <a:t>https://www.youtube.com/watch?v=zkBKeiW1r4o</a:t>
            </a:r>
            <a:r>
              <a:rPr lang="en-GB" dirty="0"/>
              <a:t> </a:t>
            </a:r>
          </a:p>
        </p:txBody>
      </p:sp>
      <p:sp>
        <p:nvSpPr>
          <p:cNvPr id="4" name="Content Placeholder 3">
            <a:extLst>
              <a:ext uri="{FF2B5EF4-FFF2-40B4-BE49-F238E27FC236}">
                <a16:creationId xmlns:a16="http://schemas.microsoft.com/office/drawing/2014/main" id="{C7D5EC7C-B039-04A4-E9D6-50E9D2B96790}"/>
              </a:ext>
            </a:extLst>
          </p:cNvPr>
          <p:cNvSpPr>
            <a:spLocks noGrp="1"/>
          </p:cNvSpPr>
          <p:nvPr>
            <p:ph sz="half" idx="2"/>
          </p:nvPr>
        </p:nvSpPr>
        <p:spPr/>
        <p:txBody>
          <a:bodyPr>
            <a:normAutofit fontScale="62500" lnSpcReduction="20000"/>
          </a:bodyPr>
          <a:lstStyle/>
          <a:p>
            <a:r>
              <a:rPr lang="en-FI" dirty="0"/>
              <a:t>Segling och Båtsport </a:t>
            </a:r>
            <a:r>
              <a:rPr lang="en-GB" dirty="0" err="1"/>
              <a:t>i</a:t>
            </a:r>
            <a:r>
              <a:rPr lang="en-GB" dirty="0"/>
              <a:t> Finland – </a:t>
            </a:r>
            <a:r>
              <a:rPr lang="en-GB" dirty="0" err="1"/>
              <a:t>Regler</a:t>
            </a:r>
            <a:r>
              <a:rPr lang="en-GB" dirty="0"/>
              <a:t> </a:t>
            </a:r>
            <a:r>
              <a:rPr lang="en-GB" dirty="0" err="1"/>
              <a:t>på</a:t>
            </a:r>
            <a:r>
              <a:rPr lang="en-GB" dirty="0"/>
              <a:t> 3 </a:t>
            </a:r>
            <a:r>
              <a:rPr lang="en-GB" dirty="0" err="1"/>
              <a:t>språk</a:t>
            </a:r>
            <a:endParaRPr lang="en-GB" dirty="0"/>
          </a:p>
          <a:p>
            <a:pPr lvl="1"/>
            <a:r>
              <a:rPr lang="en-GB" dirty="0">
                <a:hlinkClick r:id="rId8"/>
              </a:rPr>
              <a:t>https://spv.fi/kilpaurheilu/kilpapurjehdus/</a:t>
            </a:r>
            <a:r>
              <a:rPr lang="en-GB" dirty="0"/>
              <a:t> </a:t>
            </a:r>
            <a:endParaRPr lang="en-FI" dirty="0"/>
          </a:p>
        </p:txBody>
      </p:sp>
    </p:spTree>
    <p:extLst>
      <p:ext uri="{BB962C8B-B14F-4D97-AF65-F5344CB8AC3E}">
        <p14:creationId xmlns:p14="http://schemas.microsoft.com/office/powerpoint/2010/main" val="629338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phone&#10;&#10;Description automatically generated">
            <a:extLst>
              <a:ext uri="{FF2B5EF4-FFF2-40B4-BE49-F238E27FC236}">
                <a16:creationId xmlns:a16="http://schemas.microsoft.com/office/drawing/2014/main" id="{48C92B9B-B9F9-A3E7-AAE0-13076F6B636F}"/>
              </a:ext>
            </a:extLst>
          </p:cNvPr>
          <p:cNvPicPr>
            <a:picLocks noChangeAspect="1"/>
          </p:cNvPicPr>
          <p:nvPr/>
        </p:nvPicPr>
        <p:blipFill>
          <a:blip r:embed="rId2"/>
          <a:stretch>
            <a:fillRect/>
          </a:stretch>
        </p:blipFill>
        <p:spPr>
          <a:xfrm>
            <a:off x="949452" y="643467"/>
            <a:ext cx="4679695" cy="5571066"/>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31F2388-A3F7-6F11-9E82-E81CF15962E6}"/>
              </a:ext>
            </a:extLst>
          </p:cNvPr>
          <p:cNvPicPr>
            <a:picLocks noChangeAspect="1"/>
          </p:cNvPicPr>
          <p:nvPr/>
        </p:nvPicPr>
        <p:blipFill>
          <a:blip r:embed="rId3"/>
          <a:stretch>
            <a:fillRect/>
          </a:stretch>
        </p:blipFill>
        <p:spPr>
          <a:xfrm>
            <a:off x="6256865" y="1570302"/>
            <a:ext cx="5291667" cy="3717396"/>
          </a:xfrm>
          <a:prstGeom prst="rect">
            <a:avLst/>
          </a:prstGeom>
        </p:spPr>
      </p:pic>
      <p:sp>
        <p:nvSpPr>
          <p:cNvPr id="9" name="TextBox 8">
            <a:extLst>
              <a:ext uri="{FF2B5EF4-FFF2-40B4-BE49-F238E27FC236}">
                <a16:creationId xmlns:a16="http://schemas.microsoft.com/office/drawing/2014/main" id="{101E779B-F464-FA36-6CC4-02D25BED3865}"/>
              </a:ext>
            </a:extLst>
          </p:cNvPr>
          <p:cNvSpPr txBox="1"/>
          <p:nvPr/>
        </p:nvSpPr>
        <p:spPr>
          <a:xfrm>
            <a:off x="6562855" y="5845201"/>
            <a:ext cx="6098058" cy="369332"/>
          </a:xfrm>
          <a:prstGeom prst="rect">
            <a:avLst/>
          </a:prstGeom>
          <a:noFill/>
        </p:spPr>
        <p:txBody>
          <a:bodyPr wrap="square">
            <a:spAutoFit/>
          </a:bodyPr>
          <a:lstStyle/>
          <a:p>
            <a:r>
              <a:rPr lang="en-FI" dirty="0">
                <a:hlinkClick r:id="rId4"/>
              </a:rPr>
              <a:t>https://spv.fi/kilpaurheilu/kilpapurjehdus/</a:t>
            </a:r>
            <a:r>
              <a:rPr lang="en-FI" dirty="0"/>
              <a:t> </a:t>
            </a:r>
          </a:p>
        </p:txBody>
      </p:sp>
      <p:sp>
        <p:nvSpPr>
          <p:cNvPr id="10" name="Oval 9">
            <a:extLst>
              <a:ext uri="{FF2B5EF4-FFF2-40B4-BE49-F238E27FC236}">
                <a16:creationId xmlns:a16="http://schemas.microsoft.com/office/drawing/2014/main" id="{F6D58579-E58F-4FDB-78FC-0358E725929D}"/>
              </a:ext>
            </a:extLst>
          </p:cNvPr>
          <p:cNvSpPr/>
          <p:nvPr/>
        </p:nvSpPr>
        <p:spPr>
          <a:xfrm>
            <a:off x="651639" y="3710152"/>
            <a:ext cx="2259724" cy="66215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11" name="Oval 10">
            <a:extLst>
              <a:ext uri="{FF2B5EF4-FFF2-40B4-BE49-F238E27FC236}">
                <a16:creationId xmlns:a16="http://schemas.microsoft.com/office/drawing/2014/main" id="{950395C3-1733-9A1A-36C4-8281E46EEBB5}"/>
              </a:ext>
            </a:extLst>
          </p:cNvPr>
          <p:cNvSpPr/>
          <p:nvPr/>
        </p:nvSpPr>
        <p:spPr>
          <a:xfrm>
            <a:off x="5996153" y="1618597"/>
            <a:ext cx="3631327" cy="99322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I"/>
          </a:p>
        </p:txBody>
      </p:sp>
    </p:spTree>
    <p:extLst>
      <p:ext uri="{BB962C8B-B14F-4D97-AF65-F5344CB8AC3E}">
        <p14:creationId xmlns:p14="http://schemas.microsoft.com/office/powerpoint/2010/main" val="889638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72FBC-AA9B-1FDB-AB01-4BFC6F68D884}"/>
              </a:ext>
            </a:extLst>
          </p:cNvPr>
          <p:cNvSpPr>
            <a:spLocks noGrp="1"/>
          </p:cNvSpPr>
          <p:nvPr>
            <p:ph type="title"/>
          </p:nvPr>
        </p:nvSpPr>
        <p:spPr/>
        <p:txBody>
          <a:bodyPr/>
          <a:lstStyle/>
          <a:p>
            <a:r>
              <a:rPr lang="en-FI" dirty="0"/>
              <a:t>Definitioner</a:t>
            </a:r>
          </a:p>
        </p:txBody>
      </p:sp>
      <p:sp>
        <p:nvSpPr>
          <p:cNvPr id="3" name="Text Placeholder 2">
            <a:extLst>
              <a:ext uri="{FF2B5EF4-FFF2-40B4-BE49-F238E27FC236}">
                <a16:creationId xmlns:a16="http://schemas.microsoft.com/office/drawing/2014/main" id="{50FAD019-BC2C-895A-76CB-B40494438FC7}"/>
              </a:ext>
            </a:extLst>
          </p:cNvPr>
          <p:cNvSpPr>
            <a:spLocks noGrp="1"/>
          </p:cNvSpPr>
          <p:nvPr>
            <p:ph type="body" idx="1"/>
          </p:nvPr>
        </p:nvSpPr>
        <p:spPr/>
        <p:txBody>
          <a:bodyPr/>
          <a:lstStyle/>
          <a:p>
            <a:endParaRPr lang="en-FI"/>
          </a:p>
        </p:txBody>
      </p:sp>
    </p:spTree>
    <p:extLst>
      <p:ext uri="{BB962C8B-B14F-4D97-AF65-F5344CB8AC3E}">
        <p14:creationId xmlns:p14="http://schemas.microsoft.com/office/powerpoint/2010/main" val="3023131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47710B-0CDF-D04B-C752-104E96FCDC5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A6AA8-FA27-9070-7A84-62E6C32609E6}"/>
              </a:ext>
            </a:extLst>
          </p:cNvPr>
          <p:cNvSpPr>
            <a:spLocks noGrp="1"/>
          </p:cNvSpPr>
          <p:nvPr>
            <p:ph type="title"/>
          </p:nvPr>
        </p:nvSpPr>
        <p:spPr>
          <a:xfrm>
            <a:off x="1043631" y="809898"/>
            <a:ext cx="9942716" cy="1554480"/>
          </a:xfrm>
        </p:spPr>
        <p:txBody>
          <a:bodyPr anchor="ctr">
            <a:normAutofit/>
          </a:bodyPr>
          <a:lstStyle/>
          <a:p>
            <a:r>
              <a:rPr lang="en-FI" sz="4800" dirty="0"/>
              <a:t>Gå </a:t>
            </a:r>
            <a:r>
              <a:rPr lang="en-GB" sz="4800" dirty="0" err="1"/>
              <a:t>i</a:t>
            </a:r>
            <a:r>
              <a:rPr lang="en-FI" sz="4800" dirty="0"/>
              <a:t> mål</a:t>
            </a:r>
            <a:br>
              <a:rPr lang="en-FI" sz="4800" dirty="0"/>
            </a:br>
            <a:r>
              <a:rPr lang="en-GB" sz="1800" dirty="0"/>
              <a:t>En </a:t>
            </a:r>
            <a:r>
              <a:rPr lang="en-GB" sz="1800" dirty="0" err="1"/>
              <a:t>båt</a:t>
            </a:r>
            <a:r>
              <a:rPr lang="en-GB" sz="1800" dirty="0"/>
              <a:t> </a:t>
            </a:r>
            <a:r>
              <a:rPr lang="en-GB" sz="1800" dirty="0" err="1"/>
              <a:t>behöver</a:t>
            </a:r>
            <a:r>
              <a:rPr lang="en-GB" sz="1800" dirty="0"/>
              <a:t> </a:t>
            </a:r>
            <a:r>
              <a:rPr lang="en-GB" sz="1800" dirty="0" err="1"/>
              <a:t>inte</a:t>
            </a:r>
            <a:r>
              <a:rPr lang="en-GB" sz="1800" dirty="0"/>
              <a:t> </a:t>
            </a:r>
            <a:r>
              <a:rPr lang="en-GB" sz="1800" dirty="0" err="1"/>
              <a:t>längre</a:t>
            </a:r>
            <a:r>
              <a:rPr lang="en-GB" sz="1800" dirty="0"/>
              <a:t> "</a:t>
            </a:r>
            <a:r>
              <a:rPr lang="en-GB" sz="1800" dirty="0" err="1"/>
              <a:t>starta</a:t>
            </a:r>
            <a:r>
              <a:rPr lang="en-GB" sz="1800" dirty="0"/>
              <a:t>" för </a:t>
            </a:r>
            <a:r>
              <a:rPr lang="en-GB" sz="1800" dirty="0" err="1"/>
              <a:t>att</a:t>
            </a:r>
            <a:r>
              <a:rPr lang="en-GB" sz="1800" dirty="0"/>
              <a:t> </a:t>
            </a:r>
            <a:r>
              <a:rPr lang="en-GB" sz="1800" dirty="0" err="1"/>
              <a:t>kunna</a:t>
            </a:r>
            <a:r>
              <a:rPr lang="en-GB" sz="1800" dirty="0"/>
              <a:t> "</a:t>
            </a:r>
            <a:r>
              <a:rPr lang="en-GB" sz="1800" dirty="0" err="1"/>
              <a:t>gå</a:t>
            </a:r>
            <a:r>
              <a:rPr lang="en-GB" sz="1800" dirty="0"/>
              <a:t> </a:t>
            </a:r>
            <a:r>
              <a:rPr lang="en-GB" sz="1800" dirty="0" err="1"/>
              <a:t>i</a:t>
            </a:r>
            <a:r>
              <a:rPr lang="en-GB" sz="1800" dirty="0"/>
              <a:t> </a:t>
            </a:r>
            <a:r>
              <a:rPr lang="en-GB" sz="1800" dirty="0" err="1"/>
              <a:t>mål</a:t>
            </a:r>
            <a:r>
              <a:rPr lang="en-GB" sz="1800" dirty="0"/>
              <a:t>.”</a:t>
            </a:r>
            <a:endParaRPr lang="en-FI" sz="4800" dirty="0"/>
          </a:p>
        </p:txBody>
      </p:sp>
      <p:sp>
        <p:nvSpPr>
          <p:cNvPr id="3" name="Content Placeholder 2">
            <a:extLst>
              <a:ext uri="{FF2B5EF4-FFF2-40B4-BE49-F238E27FC236}">
                <a16:creationId xmlns:a16="http://schemas.microsoft.com/office/drawing/2014/main" id="{98C7270C-21A7-2560-BD3B-56336232D02E}"/>
              </a:ext>
            </a:extLst>
          </p:cNvPr>
          <p:cNvSpPr>
            <a:spLocks noGrp="1"/>
          </p:cNvSpPr>
          <p:nvPr>
            <p:ph idx="1"/>
          </p:nvPr>
        </p:nvSpPr>
        <p:spPr>
          <a:xfrm>
            <a:off x="1045028" y="3017522"/>
            <a:ext cx="9941319" cy="3124658"/>
          </a:xfrm>
        </p:spPr>
        <p:txBody>
          <a:bodyPr anchor="ctr">
            <a:normAutofit/>
          </a:bodyPr>
          <a:lstStyle/>
          <a:p>
            <a:pPr marL="0" indent="0">
              <a:buNone/>
            </a:pPr>
            <a:r>
              <a:rPr lang="en-GB" sz="1500" dirty="0">
                <a:effectLst/>
                <a:latin typeface="Cambria" panose="02040503050406030204" pitchFamily="18" charset="0"/>
              </a:rPr>
              <a:t>En </a:t>
            </a:r>
            <a:r>
              <a:rPr lang="en-GB" sz="1500" dirty="0" err="1">
                <a:effectLst/>
                <a:latin typeface="Cambria" panose="02040503050406030204" pitchFamily="18" charset="0"/>
              </a:rPr>
              <a:t>båt</a:t>
            </a:r>
            <a:r>
              <a:rPr lang="en-GB" sz="1500" dirty="0">
                <a:effectLst/>
                <a:latin typeface="Cambria" panose="02040503050406030204" pitchFamily="18" charset="0"/>
              </a:rPr>
              <a:t> </a:t>
            </a:r>
            <a:r>
              <a:rPr lang="en-GB" sz="1500" i="1" dirty="0" err="1">
                <a:effectLst/>
                <a:latin typeface="Cambria" panose="02040503050406030204" pitchFamily="18" charset="0"/>
              </a:rPr>
              <a:t>går</a:t>
            </a:r>
            <a:r>
              <a:rPr lang="en-GB" sz="1500" i="1" dirty="0">
                <a:effectLst/>
                <a:latin typeface="Cambria" panose="02040503050406030204" pitchFamily="18" charset="0"/>
              </a:rPr>
              <a:t> </a:t>
            </a:r>
            <a:r>
              <a:rPr lang="en-GB" sz="1500" i="1" dirty="0" err="1">
                <a:effectLst/>
                <a:latin typeface="Cambria" panose="02040503050406030204" pitchFamily="18" charset="0"/>
              </a:rPr>
              <a:t>i</a:t>
            </a:r>
            <a:r>
              <a:rPr lang="en-GB" sz="1500" i="1" dirty="0">
                <a:effectLst/>
                <a:latin typeface="Cambria" panose="02040503050406030204" pitchFamily="18" charset="0"/>
              </a:rPr>
              <a:t> </a:t>
            </a:r>
            <a:r>
              <a:rPr lang="en-GB" sz="1500" i="1" dirty="0" err="1">
                <a:effectLst/>
                <a:latin typeface="Cambria" panose="02040503050406030204" pitchFamily="18" charset="0"/>
              </a:rPr>
              <a:t>mål</a:t>
            </a:r>
            <a:r>
              <a:rPr lang="en-GB" sz="1500" i="1" dirty="0">
                <a:effectLst/>
                <a:latin typeface="Cambria" panose="02040503050406030204" pitchFamily="18" charset="0"/>
              </a:rPr>
              <a:t> </a:t>
            </a:r>
            <a:r>
              <a:rPr lang="en-GB" sz="1500" dirty="0" err="1">
                <a:effectLst/>
                <a:latin typeface="Cambria" panose="02040503050406030204" pitchFamily="18" charset="0"/>
              </a:rPr>
              <a:t>när</a:t>
            </a:r>
            <a:r>
              <a:rPr lang="en-GB" sz="1500" dirty="0">
                <a:effectLst/>
                <a:latin typeface="Cambria" panose="02040503050406030204" pitchFamily="18" charset="0"/>
              </a:rPr>
              <a:t>, </a:t>
            </a:r>
            <a:r>
              <a:rPr lang="en-GB" sz="1500" dirty="0" err="1">
                <a:effectLst/>
                <a:latin typeface="Cambria" panose="02040503050406030204" pitchFamily="18" charset="0"/>
              </a:rPr>
              <a:t>efter</a:t>
            </a:r>
            <a:r>
              <a:rPr lang="en-GB" sz="1500" dirty="0">
                <a:effectLst/>
                <a:latin typeface="Cambria" panose="02040503050406030204" pitchFamily="18" charset="0"/>
              </a:rPr>
              <a:t> </a:t>
            </a:r>
            <a:r>
              <a:rPr lang="en-GB" sz="1500" dirty="0" err="1">
                <a:effectLst/>
                <a:latin typeface="Cambria" panose="02040503050406030204" pitchFamily="18" charset="0"/>
              </a:rPr>
              <a:t>dess</a:t>
            </a:r>
            <a:r>
              <a:rPr lang="en-GB" sz="1500" dirty="0">
                <a:effectLst/>
                <a:latin typeface="Cambria" panose="02040503050406030204" pitchFamily="18" charset="0"/>
              </a:rPr>
              <a:t> </a:t>
            </a:r>
            <a:r>
              <a:rPr lang="en-GB" sz="1500" dirty="0" err="1">
                <a:effectLst/>
                <a:latin typeface="Cambria" panose="02040503050406030204" pitchFamily="18" charset="0"/>
              </a:rPr>
              <a:t>startsignal</a:t>
            </a:r>
            <a:r>
              <a:rPr lang="en-GB" sz="1500" dirty="0">
                <a:effectLst/>
                <a:latin typeface="Cambria" panose="02040503050406030204" pitchFamily="18" charset="0"/>
              </a:rPr>
              <a:t>, </a:t>
            </a:r>
            <a:r>
              <a:rPr lang="en-GB" sz="1500" dirty="0" err="1">
                <a:effectLst/>
                <a:latin typeface="Cambria" panose="02040503050406030204" pitchFamily="18" charset="0"/>
              </a:rPr>
              <a:t>någon</a:t>
            </a:r>
            <a:r>
              <a:rPr lang="en-GB" sz="1500" dirty="0">
                <a:effectLst/>
                <a:latin typeface="Cambria" panose="02040503050406030204" pitchFamily="18" charset="0"/>
              </a:rPr>
              <a:t> del </a:t>
            </a:r>
            <a:r>
              <a:rPr lang="en-GB" sz="1500" dirty="0" err="1">
                <a:effectLst/>
                <a:latin typeface="Cambria" panose="02040503050406030204" pitchFamily="18" charset="0"/>
              </a:rPr>
              <a:t>av</a:t>
            </a:r>
            <a:r>
              <a:rPr lang="en-GB" sz="1500" dirty="0">
                <a:effectLst/>
                <a:latin typeface="Cambria" panose="02040503050406030204" pitchFamily="18" charset="0"/>
              </a:rPr>
              <a:t> </a:t>
            </a:r>
            <a:r>
              <a:rPr lang="en-GB" sz="1500" dirty="0" err="1">
                <a:effectLst/>
                <a:latin typeface="Cambria" panose="02040503050406030204" pitchFamily="18" charset="0"/>
              </a:rPr>
              <a:t>dess</a:t>
            </a:r>
            <a:r>
              <a:rPr lang="en-GB" sz="1500" dirty="0">
                <a:effectLst/>
                <a:latin typeface="Cambria" panose="02040503050406030204" pitchFamily="18" charset="0"/>
              </a:rPr>
              <a:t> </a:t>
            </a:r>
            <a:r>
              <a:rPr lang="en-GB" sz="1500" dirty="0" err="1">
                <a:effectLst/>
                <a:latin typeface="Cambria" panose="02040503050406030204" pitchFamily="18" charset="0"/>
              </a:rPr>
              <a:t>skrov</a:t>
            </a:r>
            <a:r>
              <a:rPr lang="en-GB" sz="1500" dirty="0">
                <a:effectLst/>
                <a:latin typeface="Cambria" panose="02040503050406030204" pitchFamily="18" charset="0"/>
              </a:rPr>
              <a:t> </a:t>
            </a:r>
            <a:r>
              <a:rPr lang="en-GB" sz="1500" dirty="0" err="1">
                <a:effectLst/>
                <a:latin typeface="Cambria" panose="02040503050406030204" pitchFamily="18" charset="0"/>
              </a:rPr>
              <a:t>skär</a:t>
            </a:r>
            <a:r>
              <a:rPr lang="en-GB" sz="1500" dirty="0">
                <a:effectLst/>
                <a:latin typeface="Cambria" panose="02040503050406030204" pitchFamily="18" charset="0"/>
              </a:rPr>
              <a:t> </a:t>
            </a:r>
            <a:r>
              <a:rPr lang="en-GB" sz="1500" dirty="0" err="1">
                <a:effectLst/>
                <a:latin typeface="Cambria" panose="02040503050406030204" pitchFamily="18" charset="0"/>
              </a:rPr>
              <a:t>mållinjen</a:t>
            </a:r>
            <a:r>
              <a:rPr lang="en-GB" sz="1500" dirty="0">
                <a:effectLst/>
                <a:latin typeface="Cambria" panose="02040503050406030204" pitchFamily="18" charset="0"/>
              </a:rPr>
              <a:t> </a:t>
            </a:r>
            <a:r>
              <a:rPr lang="en-GB" sz="1500" dirty="0" err="1">
                <a:effectLst/>
                <a:latin typeface="Cambria" panose="02040503050406030204" pitchFamily="18" charset="0"/>
              </a:rPr>
              <a:t>i</a:t>
            </a:r>
            <a:r>
              <a:rPr lang="en-GB" sz="1500" dirty="0">
                <a:effectLst/>
                <a:latin typeface="Cambria" panose="02040503050406030204" pitchFamily="18" charset="0"/>
              </a:rPr>
              <a:t> </a:t>
            </a:r>
            <a:r>
              <a:rPr lang="en-GB" sz="1500" dirty="0" err="1">
                <a:effectLst/>
                <a:latin typeface="Cambria" panose="02040503050406030204" pitchFamily="18" charset="0"/>
              </a:rPr>
              <a:t>riktning</a:t>
            </a:r>
            <a:r>
              <a:rPr lang="en-GB" sz="1500" dirty="0">
                <a:effectLst/>
                <a:latin typeface="Cambria" panose="02040503050406030204" pitchFamily="18" charset="0"/>
              </a:rPr>
              <a:t> </a:t>
            </a:r>
            <a:r>
              <a:rPr lang="en-GB" sz="1500" dirty="0" err="1">
                <a:effectLst/>
                <a:latin typeface="Cambria" panose="02040503050406030204" pitchFamily="18" charset="0"/>
              </a:rPr>
              <a:t>från</a:t>
            </a:r>
            <a:r>
              <a:rPr lang="en-GB" sz="1500" dirty="0">
                <a:effectLst/>
                <a:latin typeface="Cambria" panose="02040503050406030204" pitchFamily="18" charset="0"/>
              </a:rPr>
              <a:t> </a:t>
            </a:r>
            <a:r>
              <a:rPr lang="en-GB" sz="1500" dirty="0" err="1">
                <a:effectLst/>
                <a:latin typeface="Cambria" panose="02040503050406030204" pitchFamily="18" charset="0"/>
              </a:rPr>
              <a:t>bansidan</a:t>
            </a:r>
            <a:r>
              <a:rPr lang="en-GB" sz="1500" dirty="0">
                <a:effectLst/>
                <a:latin typeface="Cambria" panose="02040503050406030204" pitchFamily="18" charset="0"/>
              </a:rPr>
              <a:t>. </a:t>
            </a:r>
            <a:r>
              <a:rPr lang="en-GB" sz="1500" dirty="0" err="1">
                <a:effectLst/>
                <a:latin typeface="Cambria" panose="02040503050406030204" pitchFamily="18" charset="0"/>
              </a:rPr>
              <a:t>Båten</a:t>
            </a:r>
            <a:r>
              <a:rPr lang="en-GB" sz="1500" dirty="0">
                <a:effectLst/>
                <a:latin typeface="Cambria" panose="02040503050406030204" pitchFamily="18" charset="0"/>
              </a:rPr>
              <a:t> </a:t>
            </a:r>
            <a:r>
              <a:rPr lang="en-GB" sz="1500" dirty="0" err="1">
                <a:effectLst/>
                <a:latin typeface="Cambria" panose="02040503050406030204" pitchFamily="18" charset="0"/>
              </a:rPr>
              <a:t>har</a:t>
            </a:r>
            <a:r>
              <a:rPr lang="en-GB" sz="1500" dirty="0">
                <a:effectLst/>
                <a:latin typeface="Cambria" panose="02040503050406030204" pitchFamily="18" charset="0"/>
              </a:rPr>
              <a:t> dock </a:t>
            </a:r>
            <a:r>
              <a:rPr lang="en-GB" sz="1500" dirty="0" err="1">
                <a:effectLst/>
                <a:latin typeface="Cambria" panose="02040503050406030204" pitchFamily="18" charset="0"/>
              </a:rPr>
              <a:t>inte</a:t>
            </a:r>
            <a:r>
              <a:rPr lang="en-GB" sz="1500" dirty="0">
                <a:effectLst/>
                <a:latin typeface="Cambria" panose="02040503050406030204" pitchFamily="18" charset="0"/>
              </a:rPr>
              <a:t> </a:t>
            </a:r>
            <a:r>
              <a:rPr lang="en-GB" sz="1500" i="1" dirty="0" err="1">
                <a:effectLst/>
                <a:latin typeface="Cambria" panose="02040503050406030204" pitchFamily="18" charset="0"/>
              </a:rPr>
              <a:t>gått</a:t>
            </a:r>
            <a:r>
              <a:rPr lang="en-GB" sz="1500" i="1" dirty="0">
                <a:effectLst/>
                <a:latin typeface="Cambria" panose="02040503050406030204" pitchFamily="18" charset="0"/>
              </a:rPr>
              <a:t> </a:t>
            </a:r>
            <a:r>
              <a:rPr lang="en-GB" sz="1500" i="1" dirty="0" err="1">
                <a:effectLst/>
                <a:latin typeface="Cambria" panose="02040503050406030204" pitchFamily="18" charset="0"/>
              </a:rPr>
              <a:t>i</a:t>
            </a:r>
            <a:r>
              <a:rPr lang="en-GB" sz="1500" i="1" dirty="0">
                <a:effectLst/>
                <a:latin typeface="Cambria" panose="02040503050406030204" pitchFamily="18" charset="0"/>
              </a:rPr>
              <a:t> </a:t>
            </a:r>
            <a:r>
              <a:rPr lang="en-GB" sz="1500" i="1" dirty="0" err="1">
                <a:effectLst/>
                <a:latin typeface="Cambria" panose="02040503050406030204" pitchFamily="18" charset="0"/>
              </a:rPr>
              <a:t>mål</a:t>
            </a:r>
            <a:r>
              <a:rPr lang="en-GB" sz="1500" i="1" dirty="0">
                <a:effectLst/>
                <a:latin typeface="Cambria" panose="02040503050406030204" pitchFamily="18" charset="0"/>
              </a:rPr>
              <a:t> </a:t>
            </a:r>
            <a:r>
              <a:rPr lang="en-GB" sz="1500" dirty="0">
                <a:effectLst/>
                <a:latin typeface="Cambria" panose="02040503050406030204" pitchFamily="18" charset="0"/>
              </a:rPr>
              <a:t>om den </a:t>
            </a:r>
            <a:r>
              <a:rPr lang="en-GB" sz="1500" dirty="0" err="1">
                <a:effectLst/>
                <a:latin typeface="Cambria" panose="02040503050406030204" pitchFamily="18" charset="0"/>
              </a:rPr>
              <a:t>efter</a:t>
            </a:r>
            <a:r>
              <a:rPr lang="en-GB" sz="1500" dirty="0">
                <a:effectLst/>
                <a:latin typeface="Cambria" panose="02040503050406030204" pitchFamily="18" charset="0"/>
              </a:rPr>
              <a:t> </a:t>
            </a:r>
            <a:r>
              <a:rPr lang="en-GB" sz="1500" dirty="0" err="1">
                <a:effectLst/>
                <a:latin typeface="Cambria" panose="02040503050406030204" pitchFamily="18" charset="0"/>
              </a:rPr>
              <a:t>att</a:t>
            </a:r>
            <a:r>
              <a:rPr lang="en-GB" sz="1500" dirty="0">
                <a:effectLst/>
                <a:latin typeface="Cambria" panose="02040503050406030204" pitchFamily="18" charset="0"/>
              </a:rPr>
              <a:t> ha </a:t>
            </a:r>
            <a:r>
              <a:rPr lang="en-GB" sz="1500" dirty="0" err="1">
                <a:effectLst/>
                <a:latin typeface="Cambria" panose="02040503050406030204" pitchFamily="18" charset="0"/>
              </a:rPr>
              <a:t>skurit</a:t>
            </a:r>
            <a:r>
              <a:rPr lang="en-GB" sz="1500" dirty="0">
                <a:effectLst/>
                <a:latin typeface="Cambria" panose="02040503050406030204" pitchFamily="18" charset="0"/>
              </a:rPr>
              <a:t> </a:t>
            </a:r>
            <a:r>
              <a:rPr lang="en-GB" sz="1500" dirty="0" err="1">
                <a:effectLst/>
                <a:latin typeface="Cambria" panose="02040503050406030204" pitchFamily="18" charset="0"/>
              </a:rPr>
              <a:t>mållinjen</a:t>
            </a:r>
            <a:r>
              <a:rPr lang="en-GB" sz="1500" dirty="0">
                <a:effectLst/>
                <a:latin typeface="Cambria" panose="02040503050406030204" pitchFamily="18" charset="0"/>
              </a:rPr>
              <a:t> </a:t>
            </a:r>
            <a:endParaRPr lang="en-GB" sz="1500" dirty="0"/>
          </a:p>
          <a:p>
            <a:pPr marL="342900" indent="-342900">
              <a:buAutoNum type="alphaLcParenR"/>
            </a:pPr>
            <a:r>
              <a:rPr lang="en-GB" sz="1500" dirty="0">
                <a:effectLst/>
                <a:latin typeface="Cambria" panose="02040503050406030204" pitchFamily="18" charset="0"/>
              </a:rPr>
              <a:t>tar </a:t>
            </a:r>
            <a:r>
              <a:rPr lang="en-GB" sz="1500" dirty="0" err="1">
                <a:effectLst/>
                <a:latin typeface="Cambria" panose="02040503050406030204" pitchFamily="18" charset="0"/>
              </a:rPr>
              <a:t>ett</a:t>
            </a:r>
            <a:r>
              <a:rPr lang="en-GB" sz="1500" dirty="0">
                <a:effectLst/>
                <a:latin typeface="Cambria" panose="02040503050406030204" pitchFamily="18" charset="0"/>
              </a:rPr>
              <a:t> </a:t>
            </a:r>
            <a:r>
              <a:rPr lang="en-GB" sz="1500" dirty="0" err="1">
                <a:effectLst/>
                <a:latin typeface="Cambria" panose="02040503050406030204" pitchFamily="18" charset="0"/>
              </a:rPr>
              <a:t>straff</a:t>
            </a:r>
            <a:r>
              <a:rPr lang="en-GB" sz="1500" dirty="0">
                <a:effectLst/>
                <a:latin typeface="Cambria" panose="02040503050406030204" pitchFamily="18" charset="0"/>
              </a:rPr>
              <a:t> </a:t>
            </a:r>
            <a:r>
              <a:rPr lang="en-GB" sz="1500" dirty="0" err="1">
                <a:effectLst/>
                <a:latin typeface="Cambria" panose="02040503050406030204" pitchFamily="18" charset="0"/>
              </a:rPr>
              <a:t>enligt</a:t>
            </a:r>
            <a:r>
              <a:rPr lang="en-GB" sz="1500" dirty="0">
                <a:effectLst/>
                <a:latin typeface="Cambria" panose="02040503050406030204" pitchFamily="18" charset="0"/>
              </a:rPr>
              <a:t> regel 44.2,</a:t>
            </a:r>
            <a:endParaRPr lang="en-GB" sz="1500" dirty="0">
              <a:latin typeface="Cambria" panose="02040503050406030204" pitchFamily="18" charset="0"/>
            </a:endParaRPr>
          </a:p>
          <a:p>
            <a:pPr marL="342900" indent="-342900">
              <a:buAutoNum type="alphaLcParenR"/>
            </a:pPr>
            <a:r>
              <a:rPr lang="en-GB" sz="1500" dirty="0" err="1">
                <a:effectLst/>
                <a:latin typeface="Cambria" panose="02040503050406030204" pitchFamily="18" charset="0"/>
              </a:rPr>
              <a:t>rättar</a:t>
            </a:r>
            <a:r>
              <a:rPr lang="en-GB" sz="1500" dirty="0">
                <a:effectLst/>
                <a:latin typeface="Cambria" panose="02040503050406030204" pitchFamily="18" charset="0"/>
              </a:rPr>
              <a:t> </a:t>
            </a:r>
            <a:r>
              <a:rPr lang="en-GB" sz="1500" dirty="0" err="1">
                <a:effectLst/>
                <a:latin typeface="Cambria" panose="02040503050406030204" pitchFamily="18" charset="0"/>
              </a:rPr>
              <a:t>ett</a:t>
            </a:r>
            <a:r>
              <a:rPr lang="en-GB" sz="1500" dirty="0">
                <a:effectLst/>
                <a:latin typeface="Cambria" panose="02040503050406030204" pitchFamily="18" charset="0"/>
              </a:rPr>
              <a:t> </a:t>
            </a:r>
            <a:r>
              <a:rPr lang="en-GB" sz="1500" dirty="0" err="1">
                <a:effectLst/>
                <a:latin typeface="Cambria" panose="02040503050406030204" pitchFamily="18" charset="0"/>
              </a:rPr>
              <a:t>fel</a:t>
            </a:r>
            <a:r>
              <a:rPr lang="en-GB" sz="1500" dirty="0">
                <a:effectLst/>
                <a:latin typeface="Cambria" panose="02040503050406030204" pitchFamily="18" charset="0"/>
              </a:rPr>
              <a:t> </a:t>
            </a:r>
            <a:r>
              <a:rPr lang="en-GB" sz="1500" dirty="0" err="1">
                <a:effectLst/>
                <a:latin typeface="Cambria" panose="02040503050406030204" pitchFamily="18" charset="0"/>
              </a:rPr>
              <a:t>i</a:t>
            </a:r>
            <a:r>
              <a:rPr lang="en-GB" sz="1500" dirty="0">
                <a:effectLst/>
                <a:latin typeface="Cambria" panose="02040503050406030204" pitchFamily="18" charset="0"/>
              </a:rPr>
              <a:t> </a:t>
            </a:r>
            <a:r>
              <a:rPr lang="en-GB" sz="1500" i="1" dirty="0" err="1">
                <a:effectLst/>
                <a:latin typeface="Cambria" panose="02040503050406030204" pitchFamily="18" charset="0"/>
              </a:rPr>
              <a:t>segla</a:t>
            </a:r>
            <a:r>
              <a:rPr lang="en-GB" sz="1500" i="1" dirty="0">
                <a:effectLst/>
                <a:latin typeface="Cambria" panose="02040503050406030204" pitchFamily="18" charset="0"/>
              </a:rPr>
              <a:t> </a:t>
            </a:r>
            <a:r>
              <a:rPr lang="en-GB" sz="1500" i="1" dirty="0" err="1">
                <a:effectLst/>
                <a:latin typeface="Cambria" panose="02040503050406030204" pitchFamily="18" charset="0"/>
              </a:rPr>
              <a:t>banan</a:t>
            </a:r>
            <a:r>
              <a:rPr lang="en-GB" sz="1500" i="1" dirty="0">
                <a:effectLst/>
                <a:latin typeface="Cambria" panose="02040503050406030204" pitchFamily="18" charset="0"/>
              </a:rPr>
              <a:t> </a:t>
            </a:r>
            <a:r>
              <a:rPr lang="en-GB" sz="1500" dirty="0" err="1">
                <a:effectLst/>
                <a:latin typeface="Cambria" panose="02040503050406030204" pitchFamily="18" charset="0"/>
              </a:rPr>
              <a:t>begånget</a:t>
            </a:r>
            <a:r>
              <a:rPr lang="en-GB" sz="1500" dirty="0">
                <a:effectLst/>
                <a:latin typeface="Cambria" panose="02040503050406030204" pitchFamily="18" charset="0"/>
              </a:rPr>
              <a:t> vid </a:t>
            </a:r>
            <a:r>
              <a:rPr lang="en-GB" sz="1500" dirty="0" err="1">
                <a:effectLst/>
                <a:latin typeface="Cambria" panose="02040503050406030204" pitchFamily="18" charset="0"/>
              </a:rPr>
              <a:t>mållinjen</a:t>
            </a:r>
            <a:r>
              <a:rPr lang="en-GB" sz="1500" dirty="0">
                <a:effectLst/>
                <a:latin typeface="Cambria" panose="02040503050406030204" pitchFamily="18" charset="0"/>
              </a:rPr>
              <a:t>, </a:t>
            </a:r>
            <a:r>
              <a:rPr lang="en-GB" sz="1500" dirty="0" err="1">
                <a:effectLst/>
                <a:latin typeface="Cambria" panose="02040503050406030204" pitchFamily="18" charset="0"/>
              </a:rPr>
              <a:t>eller</a:t>
            </a:r>
            <a:r>
              <a:rPr lang="en-GB" sz="1500" dirty="0">
                <a:effectLst/>
                <a:latin typeface="Cambria" panose="02040503050406030204" pitchFamily="18" charset="0"/>
              </a:rPr>
              <a:t> </a:t>
            </a:r>
          </a:p>
          <a:p>
            <a:pPr marL="342900" indent="-342900">
              <a:buAutoNum type="alphaLcParenR"/>
            </a:pPr>
            <a:r>
              <a:rPr lang="en-GB" sz="1500" dirty="0" err="1">
                <a:effectLst/>
                <a:latin typeface="Cambria" panose="02040503050406030204" pitchFamily="18" charset="0"/>
              </a:rPr>
              <a:t>fortsätter</a:t>
            </a:r>
            <a:r>
              <a:rPr lang="en-GB" sz="1500" dirty="0">
                <a:effectLst/>
                <a:latin typeface="Cambria" panose="02040503050406030204" pitchFamily="18" charset="0"/>
              </a:rPr>
              <a:t> </a:t>
            </a:r>
            <a:r>
              <a:rPr lang="en-GB" sz="1500" dirty="0" err="1">
                <a:effectLst/>
                <a:latin typeface="Cambria" panose="02040503050406030204" pitchFamily="18" charset="0"/>
              </a:rPr>
              <a:t>att</a:t>
            </a:r>
            <a:r>
              <a:rPr lang="en-GB" sz="1500" dirty="0">
                <a:effectLst/>
                <a:latin typeface="Cambria" panose="02040503050406030204" pitchFamily="18" charset="0"/>
              </a:rPr>
              <a:t> </a:t>
            </a:r>
            <a:r>
              <a:rPr lang="en-GB" sz="1500" i="1" dirty="0" err="1">
                <a:effectLst/>
                <a:latin typeface="Cambria" panose="02040503050406030204" pitchFamily="18" charset="0"/>
              </a:rPr>
              <a:t>segla</a:t>
            </a:r>
            <a:r>
              <a:rPr lang="en-GB" sz="1500" i="1" dirty="0">
                <a:effectLst/>
                <a:latin typeface="Cambria" panose="02040503050406030204" pitchFamily="18" charset="0"/>
              </a:rPr>
              <a:t> </a:t>
            </a:r>
            <a:r>
              <a:rPr lang="en-GB" sz="1500" i="1" dirty="0" err="1">
                <a:effectLst/>
                <a:latin typeface="Cambria" panose="02040503050406030204" pitchFamily="18" charset="0"/>
              </a:rPr>
              <a:t>banan</a:t>
            </a:r>
            <a:r>
              <a:rPr lang="en-GB" sz="1500" dirty="0">
                <a:effectLst/>
                <a:latin typeface="Cambria" panose="02040503050406030204" pitchFamily="18" charset="0"/>
              </a:rPr>
              <a:t>. </a:t>
            </a:r>
            <a:endParaRPr lang="en-GB" sz="1500" dirty="0"/>
          </a:p>
          <a:p>
            <a:pPr marL="0" indent="0">
              <a:buNone/>
            </a:pPr>
            <a:r>
              <a:rPr lang="en-GB" sz="1500" dirty="0" err="1">
                <a:effectLst/>
                <a:latin typeface="Cambria" panose="02040503050406030204" pitchFamily="18" charset="0"/>
              </a:rPr>
              <a:t>Efter</a:t>
            </a:r>
            <a:r>
              <a:rPr lang="en-GB" sz="1500" dirty="0">
                <a:effectLst/>
                <a:latin typeface="Cambria" panose="02040503050406030204" pitchFamily="18" charset="0"/>
              </a:rPr>
              <a:t> </a:t>
            </a:r>
            <a:r>
              <a:rPr lang="en-GB" sz="1500" dirty="0" err="1">
                <a:effectLst/>
                <a:latin typeface="Cambria" panose="02040503050406030204" pitchFamily="18" charset="0"/>
              </a:rPr>
              <a:t>att</a:t>
            </a:r>
            <a:r>
              <a:rPr lang="en-GB" sz="1500" dirty="0">
                <a:effectLst/>
                <a:latin typeface="Cambria" panose="02040503050406030204" pitchFamily="18" charset="0"/>
              </a:rPr>
              <a:t> </a:t>
            </a:r>
            <a:r>
              <a:rPr lang="en-GB" sz="1500" dirty="0" err="1">
                <a:effectLst/>
                <a:latin typeface="Cambria" panose="02040503050406030204" pitchFamily="18" charset="0"/>
              </a:rPr>
              <a:t>båten</a:t>
            </a:r>
            <a:r>
              <a:rPr lang="en-GB" sz="1500" dirty="0">
                <a:effectLst/>
                <a:latin typeface="Cambria" panose="02040503050406030204" pitchFamily="18" charset="0"/>
              </a:rPr>
              <a:t> </a:t>
            </a:r>
            <a:r>
              <a:rPr lang="en-GB" sz="1500" i="1" dirty="0" err="1">
                <a:effectLst/>
                <a:latin typeface="Cambria" panose="02040503050406030204" pitchFamily="18" charset="0"/>
              </a:rPr>
              <a:t>gått</a:t>
            </a:r>
            <a:r>
              <a:rPr lang="en-GB" sz="1500" i="1" dirty="0">
                <a:effectLst/>
                <a:latin typeface="Cambria" panose="02040503050406030204" pitchFamily="18" charset="0"/>
              </a:rPr>
              <a:t> </a:t>
            </a:r>
            <a:r>
              <a:rPr lang="en-GB" sz="1500" i="1" dirty="0" err="1">
                <a:effectLst/>
                <a:latin typeface="Cambria" panose="02040503050406030204" pitchFamily="18" charset="0"/>
              </a:rPr>
              <a:t>i</a:t>
            </a:r>
            <a:r>
              <a:rPr lang="en-GB" sz="1500" i="1" dirty="0">
                <a:effectLst/>
                <a:latin typeface="Cambria" panose="02040503050406030204" pitchFamily="18" charset="0"/>
              </a:rPr>
              <a:t> </a:t>
            </a:r>
            <a:r>
              <a:rPr lang="en-GB" sz="1500" i="1" dirty="0" err="1">
                <a:effectLst/>
                <a:latin typeface="Cambria" panose="02040503050406030204" pitchFamily="18" charset="0"/>
              </a:rPr>
              <a:t>mål</a:t>
            </a:r>
            <a:r>
              <a:rPr lang="en-GB" sz="1500" i="1" dirty="0">
                <a:effectLst/>
                <a:latin typeface="Cambria" panose="02040503050406030204" pitchFamily="18" charset="0"/>
              </a:rPr>
              <a:t> </a:t>
            </a:r>
            <a:r>
              <a:rPr lang="en-GB" sz="1500" dirty="0" err="1">
                <a:effectLst/>
                <a:latin typeface="Cambria" panose="02040503050406030204" pitchFamily="18" charset="0"/>
              </a:rPr>
              <a:t>behöver</a:t>
            </a:r>
            <a:r>
              <a:rPr lang="en-GB" sz="1500" dirty="0">
                <a:effectLst/>
                <a:latin typeface="Cambria" panose="02040503050406030204" pitchFamily="18" charset="0"/>
              </a:rPr>
              <a:t> den </a:t>
            </a:r>
            <a:r>
              <a:rPr lang="en-GB" sz="1500" dirty="0" err="1">
                <a:effectLst/>
                <a:latin typeface="Cambria" panose="02040503050406030204" pitchFamily="18" charset="0"/>
              </a:rPr>
              <a:t>inte</a:t>
            </a:r>
            <a:r>
              <a:rPr lang="en-GB" sz="1500" dirty="0">
                <a:effectLst/>
                <a:latin typeface="Cambria" panose="02040503050406030204" pitchFamily="18" charset="0"/>
              </a:rPr>
              <a:t> </a:t>
            </a:r>
            <a:r>
              <a:rPr lang="en-GB" sz="1500" dirty="0" err="1">
                <a:effectLst/>
                <a:latin typeface="Cambria" panose="02040503050406030204" pitchFamily="18" charset="0"/>
              </a:rPr>
              <a:t>korsa</a:t>
            </a:r>
            <a:r>
              <a:rPr lang="en-GB" sz="1500" dirty="0">
                <a:effectLst/>
                <a:latin typeface="Cambria" panose="02040503050406030204" pitchFamily="18" charset="0"/>
              </a:rPr>
              <a:t> </a:t>
            </a:r>
            <a:r>
              <a:rPr lang="en-GB" sz="1500" dirty="0" err="1">
                <a:effectLst/>
                <a:latin typeface="Cambria" panose="02040503050406030204" pitchFamily="18" charset="0"/>
              </a:rPr>
              <a:t>mållinjen</a:t>
            </a:r>
            <a:r>
              <a:rPr lang="en-GB" sz="1500" dirty="0">
                <a:effectLst/>
                <a:latin typeface="Cambria" panose="02040503050406030204" pitchFamily="18" charset="0"/>
              </a:rPr>
              <a:t> </a:t>
            </a:r>
            <a:r>
              <a:rPr lang="en-GB" sz="1500" dirty="0" err="1">
                <a:effectLst/>
                <a:latin typeface="Cambria" panose="02040503050406030204" pitchFamily="18" charset="0"/>
              </a:rPr>
              <a:t>helt</a:t>
            </a:r>
            <a:r>
              <a:rPr lang="en-GB" sz="1500" dirty="0">
                <a:effectLst/>
                <a:latin typeface="Cambria" panose="02040503050406030204" pitchFamily="18" charset="0"/>
              </a:rPr>
              <a:t>. </a:t>
            </a:r>
            <a:r>
              <a:rPr lang="en-GB" sz="1500" dirty="0" err="1">
                <a:effectLst/>
                <a:latin typeface="Cambria" panose="02040503050406030204" pitchFamily="18" charset="0"/>
              </a:rPr>
              <a:t>Seglingsföreskrifter</a:t>
            </a:r>
            <a:r>
              <a:rPr lang="en-GB" sz="1500" dirty="0">
                <a:effectLst/>
                <a:latin typeface="Cambria" panose="02040503050406030204" pitchFamily="18" charset="0"/>
              </a:rPr>
              <a:t> </a:t>
            </a:r>
            <a:r>
              <a:rPr lang="en-GB" sz="1500" dirty="0" err="1">
                <a:effectLst/>
                <a:latin typeface="Cambria" panose="02040503050406030204" pitchFamily="18" charset="0"/>
              </a:rPr>
              <a:t>kan</a:t>
            </a:r>
            <a:r>
              <a:rPr lang="en-GB" sz="1500" dirty="0">
                <a:effectLst/>
                <a:latin typeface="Cambria" panose="02040503050406030204" pitchFamily="18" charset="0"/>
              </a:rPr>
              <a:t> </a:t>
            </a:r>
            <a:r>
              <a:rPr lang="en-GB" sz="1500" dirty="0" err="1">
                <a:effectLst/>
                <a:latin typeface="Cambria" panose="02040503050406030204" pitchFamily="18" charset="0"/>
              </a:rPr>
              <a:t>ändra</a:t>
            </a:r>
            <a:r>
              <a:rPr lang="en-GB" sz="1500" dirty="0">
                <a:effectLst/>
                <a:latin typeface="Cambria" panose="02040503050406030204" pitchFamily="18" charset="0"/>
              </a:rPr>
              <a:t> </a:t>
            </a:r>
            <a:r>
              <a:rPr lang="en-GB" sz="1500" dirty="0" err="1">
                <a:effectLst/>
                <a:latin typeface="Cambria" panose="02040503050406030204" pitchFamily="18" charset="0"/>
              </a:rPr>
              <a:t>riktningen</a:t>
            </a:r>
            <a:r>
              <a:rPr lang="en-GB" sz="1500" dirty="0">
                <a:effectLst/>
                <a:latin typeface="Cambria" panose="02040503050406030204" pitchFamily="18" charset="0"/>
              </a:rPr>
              <a:t> </a:t>
            </a:r>
            <a:r>
              <a:rPr lang="en-GB" sz="1500" dirty="0" err="1">
                <a:effectLst/>
                <a:latin typeface="Cambria" panose="02040503050406030204" pitchFamily="18" charset="0"/>
              </a:rPr>
              <a:t>i</a:t>
            </a:r>
            <a:r>
              <a:rPr lang="en-GB" sz="1500" dirty="0">
                <a:effectLst/>
                <a:latin typeface="Cambria" panose="02040503050406030204" pitchFamily="18" charset="0"/>
              </a:rPr>
              <a:t> </a:t>
            </a:r>
            <a:r>
              <a:rPr lang="en-GB" sz="1500" dirty="0" err="1">
                <a:effectLst/>
                <a:latin typeface="Cambria" panose="02040503050406030204" pitchFamily="18" charset="0"/>
              </a:rPr>
              <a:t>vilken</a:t>
            </a:r>
            <a:r>
              <a:rPr lang="en-GB" sz="1500" dirty="0">
                <a:effectLst/>
                <a:latin typeface="Cambria" panose="02040503050406030204" pitchFamily="18" charset="0"/>
              </a:rPr>
              <a:t> </a:t>
            </a:r>
            <a:r>
              <a:rPr lang="en-GB" sz="1500" dirty="0" err="1">
                <a:effectLst/>
                <a:latin typeface="Cambria" panose="02040503050406030204" pitchFamily="18" charset="0"/>
              </a:rPr>
              <a:t>båtar</a:t>
            </a:r>
            <a:r>
              <a:rPr lang="en-GB" sz="1500" dirty="0">
                <a:effectLst/>
                <a:latin typeface="Cambria" panose="02040503050406030204" pitchFamily="18" charset="0"/>
              </a:rPr>
              <a:t> </a:t>
            </a:r>
            <a:r>
              <a:rPr lang="en-GB" sz="1500" dirty="0" err="1">
                <a:effectLst/>
                <a:latin typeface="Cambria" panose="02040503050406030204" pitchFamily="18" charset="0"/>
              </a:rPr>
              <a:t>måste</a:t>
            </a:r>
            <a:r>
              <a:rPr lang="en-GB" sz="1500" dirty="0">
                <a:effectLst/>
                <a:latin typeface="Cambria" panose="02040503050406030204" pitchFamily="18" charset="0"/>
              </a:rPr>
              <a:t> </a:t>
            </a:r>
            <a:r>
              <a:rPr lang="en-GB" sz="1500" dirty="0" err="1">
                <a:effectLst/>
                <a:latin typeface="Cambria" panose="02040503050406030204" pitchFamily="18" charset="0"/>
              </a:rPr>
              <a:t>skära</a:t>
            </a:r>
            <a:r>
              <a:rPr lang="en-GB" sz="1500" dirty="0">
                <a:effectLst/>
                <a:latin typeface="Cambria" panose="02040503050406030204" pitchFamily="18" charset="0"/>
              </a:rPr>
              <a:t> </a:t>
            </a:r>
            <a:r>
              <a:rPr lang="en-GB" sz="1500" dirty="0" err="1">
                <a:effectLst/>
                <a:latin typeface="Cambria" panose="02040503050406030204" pitchFamily="18" charset="0"/>
              </a:rPr>
              <a:t>mållinjen</a:t>
            </a:r>
            <a:r>
              <a:rPr lang="en-GB" sz="1500" dirty="0">
                <a:effectLst/>
                <a:latin typeface="Cambria" panose="02040503050406030204" pitchFamily="18" charset="0"/>
              </a:rPr>
              <a:t> för </a:t>
            </a:r>
            <a:r>
              <a:rPr lang="en-GB" sz="1500" dirty="0" err="1">
                <a:effectLst/>
                <a:latin typeface="Cambria" panose="02040503050406030204" pitchFamily="18" charset="0"/>
              </a:rPr>
              <a:t>att</a:t>
            </a:r>
            <a:r>
              <a:rPr lang="en-GB" sz="1500" dirty="0">
                <a:effectLst/>
                <a:latin typeface="Cambria" panose="02040503050406030204" pitchFamily="18" charset="0"/>
              </a:rPr>
              <a:t> </a:t>
            </a:r>
            <a:r>
              <a:rPr lang="en-GB" sz="1500" dirty="0" err="1">
                <a:effectLst/>
                <a:latin typeface="Cambria" panose="02040503050406030204" pitchFamily="18" charset="0"/>
              </a:rPr>
              <a:t>gå</a:t>
            </a:r>
            <a:r>
              <a:rPr lang="en-GB" sz="1500" dirty="0">
                <a:effectLst/>
                <a:latin typeface="Cambria" panose="02040503050406030204" pitchFamily="18" charset="0"/>
              </a:rPr>
              <a:t> </a:t>
            </a:r>
            <a:r>
              <a:rPr lang="en-GB" sz="1500" dirty="0" err="1">
                <a:effectLst/>
                <a:latin typeface="Cambria" panose="02040503050406030204" pitchFamily="18" charset="0"/>
              </a:rPr>
              <a:t>i</a:t>
            </a:r>
            <a:r>
              <a:rPr lang="en-GB" sz="1500" dirty="0">
                <a:effectLst/>
                <a:latin typeface="Cambria" panose="02040503050406030204" pitchFamily="18" charset="0"/>
              </a:rPr>
              <a:t> </a:t>
            </a:r>
            <a:r>
              <a:rPr lang="en-GB" sz="1500" dirty="0" err="1">
                <a:effectLst/>
                <a:latin typeface="Cambria" panose="02040503050406030204" pitchFamily="18" charset="0"/>
              </a:rPr>
              <a:t>mål</a:t>
            </a:r>
            <a:r>
              <a:rPr lang="en-GB" sz="1500" dirty="0">
                <a:effectLst/>
                <a:latin typeface="Cambria" panose="02040503050406030204" pitchFamily="18" charset="0"/>
              </a:rPr>
              <a:t>.</a:t>
            </a:r>
            <a:endParaRPr lang="en-GB" sz="1500" dirty="0"/>
          </a:p>
          <a:p>
            <a:endParaRPr lang="en-GB" sz="15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13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63CA7D-963F-6442-7EFD-5D0DFD85D486}"/>
              </a:ext>
            </a:extLst>
          </p:cNvPr>
          <p:cNvSpPr>
            <a:spLocks noGrp="1"/>
          </p:cNvSpPr>
          <p:nvPr>
            <p:ph type="title"/>
          </p:nvPr>
        </p:nvSpPr>
        <p:spPr>
          <a:xfrm>
            <a:off x="808638" y="386930"/>
            <a:ext cx="9236700" cy="1188950"/>
          </a:xfrm>
        </p:spPr>
        <p:txBody>
          <a:bodyPr anchor="b">
            <a:normAutofit fontScale="90000"/>
          </a:bodyPr>
          <a:lstStyle/>
          <a:p>
            <a:r>
              <a:rPr lang="en-FI" sz="5400" dirty="0"/>
              <a:t>Hinder</a:t>
            </a:r>
            <a:br>
              <a:rPr lang="en-FI" sz="5400" dirty="0"/>
            </a:br>
            <a:r>
              <a:rPr lang="en-GB" sz="2000" dirty="0"/>
              <a:t>Nu </a:t>
            </a:r>
            <a:r>
              <a:rPr lang="en-GB" sz="2000" dirty="0" err="1"/>
              <a:t>kan</a:t>
            </a:r>
            <a:r>
              <a:rPr lang="en-GB" sz="2000" dirty="0"/>
              <a:t> </a:t>
            </a:r>
            <a:r>
              <a:rPr lang="en-GB" sz="2000" dirty="0" err="1"/>
              <a:t>ett</a:t>
            </a:r>
            <a:r>
              <a:rPr lang="en-GB" sz="2000" dirty="0"/>
              <a:t> </a:t>
            </a:r>
            <a:r>
              <a:rPr lang="en-GB" sz="2000" dirty="0" err="1"/>
              <a:t>objekt</a:t>
            </a:r>
            <a:r>
              <a:rPr lang="en-GB" sz="2000" dirty="0"/>
              <a:t>, </a:t>
            </a:r>
            <a:r>
              <a:rPr lang="en-GB" sz="2000" dirty="0" err="1"/>
              <a:t>ett</a:t>
            </a:r>
            <a:r>
              <a:rPr lang="en-GB" sz="2000" dirty="0"/>
              <a:t> </a:t>
            </a:r>
            <a:r>
              <a:rPr lang="en-GB" sz="2000" dirty="0" err="1"/>
              <a:t>område</a:t>
            </a:r>
            <a:r>
              <a:rPr lang="en-GB" sz="2000" dirty="0"/>
              <a:t> </a:t>
            </a:r>
            <a:r>
              <a:rPr lang="en-GB" sz="2000" dirty="0" err="1"/>
              <a:t>eller</a:t>
            </a:r>
            <a:r>
              <a:rPr lang="en-GB" sz="2000" dirty="0"/>
              <a:t> </a:t>
            </a:r>
            <a:r>
              <a:rPr lang="en-GB" sz="2000" dirty="0" err="1"/>
              <a:t>en</a:t>
            </a:r>
            <a:r>
              <a:rPr lang="en-GB" sz="2000" dirty="0"/>
              <a:t> </a:t>
            </a:r>
            <a:r>
              <a:rPr lang="en-GB" sz="2000" dirty="0" err="1"/>
              <a:t>linje</a:t>
            </a:r>
            <a:r>
              <a:rPr lang="en-GB" sz="2000" dirty="0"/>
              <a:t> </a:t>
            </a:r>
            <a:r>
              <a:rPr lang="en-GB" sz="2000" dirty="0" err="1"/>
              <a:t>betecknas</a:t>
            </a:r>
            <a:r>
              <a:rPr lang="en-GB" sz="2000" dirty="0"/>
              <a:t> </a:t>
            </a:r>
            <a:r>
              <a:rPr lang="en-GB" sz="2000" dirty="0" err="1"/>
              <a:t>som</a:t>
            </a:r>
            <a:r>
              <a:rPr lang="en-GB" sz="2000" dirty="0"/>
              <a:t> </a:t>
            </a:r>
            <a:r>
              <a:rPr lang="en-GB" sz="2000" dirty="0" err="1"/>
              <a:t>ett</a:t>
            </a:r>
            <a:r>
              <a:rPr lang="en-GB" sz="2000" dirty="0"/>
              <a:t> hinder </a:t>
            </a:r>
            <a:r>
              <a:rPr lang="en-GB" sz="2000" dirty="0" err="1"/>
              <a:t>i</a:t>
            </a:r>
            <a:r>
              <a:rPr lang="en-GB" sz="2000" dirty="0"/>
              <a:t> </a:t>
            </a:r>
            <a:r>
              <a:rPr lang="en-GB" sz="2000" dirty="0" err="1"/>
              <a:t>en</a:t>
            </a:r>
            <a:r>
              <a:rPr lang="en-GB" sz="2000" dirty="0"/>
              <a:t> regel, </a:t>
            </a:r>
            <a:r>
              <a:rPr lang="en-GB" sz="2000" dirty="0" err="1"/>
              <a:t>såsom</a:t>
            </a:r>
            <a:r>
              <a:rPr lang="en-GB" sz="2000" dirty="0"/>
              <a:t> </a:t>
            </a:r>
            <a:r>
              <a:rPr lang="en-GB" sz="2000" dirty="0" err="1"/>
              <a:t>i</a:t>
            </a:r>
            <a:r>
              <a:rPr lang="en-GB" sz="2000" dirty="0"/>
              <a:t> </a:t>
            </a:r>
            <a:r>
              <a:rPr lang="en-GB" sz="2000" dirty="0" err="1"/>
              <a:t>inbjudan</a:t>
            </a:r>
            <a:r>
              <a:rPr lang="en-GB" sz="2000" dirty="0"/>
              <a:t>, </a:t>
            </a:r>
            <a:r>
              <a:rPr lang="en-GB" sz="2000" dirty="0" err="1"/>
              <a:t>seglingsföreskrifterna</a:t>
            </a:r>
            <a:r>
              <a:rPr lang="en-GB" sz="2000" dirty="0"/>
              <a:t> </a:t>
            </a:r>
            <a:r>
              <a:rPr lang="en-GB" sz="2000" dirty="0" err="1"/>
              <a:t>eller</a:t>
            </a:r>
            <a:r>
              <a:rPr lang="en-GB" sz="2000" dirty="0"/>
              <a:t> </a:t>
            </a:r>
            <a:r>
              <a:rPr lang="en-GB" sz="2000" dirty="0" err="1"/>
              <a:t>andra</a:t>
            </a:r>
            <a:r>
              <a:rPr lang="en-GB" sz="2000" dirty="0"/>
              <a:t> </a:t>
            </a:r>
            <a:r>
              <a:rPr lang="en-GB" sz="2000" dirty="0" err="1"/>
              <a:t>dokument</a:t>
            </a:r>
            <a:r>
              <a:rPr lang="en-GB" sz="2000" dirty="0"/>
              <a:t> </a:t>
            </a:r>
            <a:r>
              <a:rPr lang="en-GB" sz="2000" dirty="0" err="1"/>
              <a:t>som</a:t>
            </a:r>
            <a:r>
              <a:rPr lang="en-GB" sz="2000" dirty="0"/>
              <a:t> </a:t>
            </a:r>
            <a:r>
              <a:rPr lang="en-GB" sz="2000" dirty="0" err="1"/>
              <a:t>styr</a:t>
            </a:r>
            <a:r>
              <a:rPr lang="en-GB" sz="2000" dirty="0"/>
              <a:t> </a:t>
            </a:r>
            <a:r>
              <a:rPr lang="en-GB" sz="2000" dirty="0" err="1"/>
              <a:t>evenemanget</a:t>
            </a:r>
            <a:r>
              <a:rPr lang="en-GB" sz="2000" dirty="0"/>
              <a:t>.</a:t>
            </a:r>
            <a:endParaRPr lang="en-FI" sz="54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7E2B0F-49D7-6B12-6D56-D12A0E57C28B}"/>
              </a:ext>
            </a:extLst>
          </p:cNvPr>
          <p:cNvSpPr>
            <a:spLocks noGrp="1"/>
          </p:cNvSpPr>
          <p:nvPr>
            <p:ph idx="1"/>
          </p:nvPr>
        </p:nvSpPr>
        <p:spPr>
          <a:xfrm>
            <a:off x="793660" y="2599509"/>
            <a:ext cx="10143668" cy="3435531"/>
          </a:xfrm>
        </p:spPr>
        <p:txBody>
          <a:bodyPr anchor="ctr">
            <a:normAutofit/>
          </a:bodyPr>
          <a:lstStyle/>
          <a:p>
            <a:pPr marL="0" indent="0">
              <a:buNone/>
            </a:pPr>
            <a:r>
              <a:rPr lang="en-GB" sz="1900" dirty="0" err="1">
                <a:effectLst/>
                <a:latin typeface="Cambria" panose="02040503050406030204" pitchFamily="18" charset="0"/>
              </a:rPr>
              <a:t>Ett</a:t>
            </a:r>
            <a:r>
              <a:rPr lang="en-GB" sz="1900" dirty="0">
                <a:effectLst/>
                <a:latin typeface="Cambria" panose="02040503050406030204" pitchFamily="18" charset="0"/>
              </a:rPr>
              <a:t> hinder </a:t>
            </a:r>
            <a:r>
              <a:rPr lang="en-GB" sz="1900" dirty="0" err="1">
                <a:effectLst/>
                <a:latin typeface="Cambria" panose="02040503050406030204" pitchFamily="18" charset="0"/>
              </a:rPr>
              <a:t>är</a:t>
            </a:r>
            <a:endParaRPr lang="en-GB" sz="1900" dirty="0">
              <a:effectLst/>
              <a:latin typeface="Cambria" panose="02040503050406030204" pitchFamily="18" charset="0"/>
            </a:endParaRPr>
          </a:p>
          <a:p>
            <a:pPr marL="457200" indent="-457200">
              <a:buAutoNum type="alphaLcParenR"/>
            </a:pPr>
            <a:r>
              <a:rPr lang="en-GB" sz="1900" dirty="0" err="1">
                <a:effectLst/>
                <a:latin typeface="Cambria" panose="02040503050406030204" pitchFamily="18" charset="0"/>
              </a:rPr>
              <a:t>ett</a:t>
            </a:r>
            <a:r>
              <a:rPr lang="en-GB" sz="1900" dirty="0">
                <a:effectLst/>
                <a:latin typeface="Cambria" panose="02040503050406030204" pitchFamily="18" charset="0"/>
              </a:rPr>
              <a:t> </a:t>
            </a:r>
            <a:r>
              <a:rPr lang="en-GB" sz="1900" dirty="0" err="1">
                <a:effectLst/>
                <a:latin typeface="Cambria" panose="02040503050406030204" pitchFamily="18" charset="0"/>
              </a:rPr>
              <a:t>föremål</a:t>
            </a:r>
            <a:r>
              <a:rPr lang="en-GB" sz="1900" dirty="0">
                <a:effectLst/>
                <a:latin typeface="Cambria" panose="02040503050406030204" pitchFamily="18" charset="0"/>
              </a:rPr>
              <a:t> </a:t>
            </a:r>
            <a:r>
              <a:rPr lang="en-GB" sz="1900" dirty="0" err="1">
                <a:effectLst/>
                <a:latin typeface="Cambria" panose="02040503050406030204" pitchFamily="18" charset="0"/>
              </a:rPr>
              <a:t>som</a:t>
            </a:r>
            <a:r>
              <a:rPr lang="en-GB" sz="1900" dirty="0">
                <a:effectLst/>
                <a:latin typeface="Cambria" panose="02040503050406030204" pitchFamily="18" charset="0"/>
              </a:rPr>
              <a:t> </a:t>
            </a:r>
            <a:r>
              <a:rPr lang="en-GB" sz="1900" dirty="0" err="1">
                <a:effectLst/>
                <a:latin typeface="Cambria" panose="02040503050406030204" pitchFamily="18" charset="0"/>
              </a:rPr>
              <a:t>en</a:t>
            </a:r>
            <a:r>
              <a:rPr lang="en-GB" sz="1900" dirty="0">
                <a:effectLst/>
                <a:latin typeface="Cambria" panose="02040503050406030204" pitchFamily="18" charset="0"/>
              </a:rPr>
              <a:t> </a:t>
            </a:r>
            <a:r>
              <a:rPr lang="en-GB" sz="1900" dirty="0" err="1">
                <a:effectLst/>
                <a:latin typeface="Cambria" panose="02040503050406030204" pitchFamily="18" charset="0"/>
              </a:rPr>
              <a:t>båt</a:t>
            </a:r>
            <a:r>
              <a:rPr lang="en-GB" sz="1900" dirty="0">
                <a:effectLst/>
                <a:latin typeface="Cambria" panose="02040503050406030204" pitchFamily="18" charset="0"/>
              </a:rPr>
              <a:t> </a:t>
            </a:r>
            <a:r>
              <a:rPr lang="en-GB" sz="1900" dirty="0" err="1">
                <a:effectLst/>
                <a:latin typeface="Cambria" panose="02040503050406030204" pitchFamily="18" charset="0"/>
              </a:rPr>
              <a:t>inte</a:t>
            </a:r>
            <a:r>
              <a:rPr lang="en-GB" sz="1900" dirty="0">
                <a:effectLst/>
                <a:latin typeface="Cambria" panose="02040503050406030204" pitchFamily="18" charset="0"/>
              </a:rPr>
              <a:t> </a:t>
            </a:r>
            <a:r>
              <a:rPr lang="en-GB" sz="1900" dirty="0" err="1">
                <a:effectLst/>
                <a:latin typeface="Cambria" panose="02040503050406030204" pitchFamily="18" charset="0"/>
              </a:rPr>
              <a:t>kunde</a:t>
            </a:r>
            <a:r>
              <a:rPr lang="en-GB" sz="1900" dirty="0">
                <a:effectLst/>
                <a:latin typeface="Cambria" panose="02040503050406030204" pitchFamily="18" charset="0"/>
              </a:rPr>
              <a:t> </a:t>
            </a:r>
            <a:r>
              <a:rPr lang="en-GB" sz="1900" dirty="0" err="1">
                <a:effectLst/>
                <a:latin typeface="Cambria" panose="02040503050406030204" pitchFamily="18" charset="0"/>
              </a:rPr>
              <a:t>passera</a:t>
            </a:r>
            <a:r>
              <a:rPr lang="en-GB" sz="1900" dirty="0">
                <a:effectLst/>
                <a:latin typeface="Cambria" panose="02040503050406030204" pitchFamily="18" charset="0"/>
              </a:rPr>
              <a:t> </a:t>
            </a:r>
            <a:r>
              <a:rPr lang="en-GB" sz="1900" dirty="0" err="1">
                <a:effectLst/>
                <a:latin typeface="Cambria" panose="02040503050406030204" pitchFamily="18" charset="0"/>
              </a:rPr>
              <a:t>utan</a:t>
            </a:r>
            <a:r>
              <a:rPr lang="en-GB" sz="1900" dirty="0">
                <a:effectLst/>
                <a:latin typeface="Cambria" panose="02040503050406030204" pitchFamily="18" charset="0"/>
              </a:rPr>
              <a:t> </a:t>
            </a:r>
            <a:r>
              <a:rPr lang="en-GB" sz="1900" dirty="0" err="1">
                <a:effectLst/>
                <a:latin typeface="Cambria" panose="02040503050406030204" pitchFamily="18" charset="0"/>
              </a:rPr>
              <a:t>att</a:t>
            </a:r>
            <a:r>
              <a:rPr lang="en-GB" sz="1900" dirty="0">
                <a:effectLst/>
                <a:latin typeface="Cambria" panose="02040503050406030204" pitchFamily="18" charset="0"/>
              </a:rPr>
              <a:t> </a:t>
            </a:r>
            <a:r>
              <a:rPr lang="en-GB" sz="1900" dirty="0" err="1">
                <a:effectLst/>
                <a:latin typeface="Cambria" panose="02040503050406030204" pitchFamily="18" charset="0"/>
              </a:rPr>
              <a:t>väsentligt</a:t>
            </a:r>
            <a:r>
              <a:rPr lang="en-GB" sz="1900" dirty="0">
                <a:effectLst/>
                <a:latin typeface="Cambria" panose="02040503050406030204" pitchFamily="18" charset="0"/>
              </a:rPr>
              <a:t> </a:t>
            </a:r>
            <a:r>
              <a:rPr lang="en-GB" sz="1900" dirty="0" err="1">
                <a:effectLst/>
                <a:latin typeface="Cambria" panose="02040503050406030204" pitchFamily="18" charset="0"/>
              </a:rPr>
              <a:t>ändra</a:t>
            </a:r>
            <a:r>
              <a:rPr lang="en-GB" sz="1900" dirty="0">
                <a:effectLst/>
                <a:latin typeface="Cambria" panose="02040503050406030204" pitchFamily="18" charset="0"/>
              </a:rPr>
              <a:t> </a:t>
            </a:r>
            <a:r>
              <a:rPr lang="en-GB" sz="1900" dirty="0" err="1">
                <a:effectLst/>
                <a:latin typeface="Cambria" panose="02040503050406030204" pitchFamily="18" charset="0"/>
              </a:rPr>
              <a:t>kurs</a:t>
            </a:r>
            <a:r>
              <a:rPr lang="en-GB" sz="1900" dirty="0">
                <a:effectLst/>
                <a:latin typeface="Cambria" panose="02040503050406030204" pitchFamily="18" charset="0"/>
              </a:rPr>
              <a:t>, om den </a:t>
            </a:r>
            <a:r>
              <a:rPr lang="en-GB" sz="1900" dirty="0" err="1">
                <a:effectLst/>
                <a:latin typeface="Cambria" panose="02040503050406030204" pitchFamily="18" charset="0"/>
              </a:rPr>
              <a:t>seglade</a:t>
            </a:r>
            <a:r>
              <a:rPr lang="en-GB" sz="1900" dirty="0">
                <a:effectLst/>
                <a:latin typeface="Cambria" panose="02040503050406030204" pitchFamily="18" charset="0"/>
              </a:rPr>
              <a:t> </a:t>
            </a:r>
            <a:r>
              <a:rPr lang="en-GB" sz="1900" dirty="0" err="1">
                <a:effectLst/>
                <a:latin typeface="Cambria" panose="02040503050406030204" pitchFamily="18" charset="0"/>
              </a:rPr>
              <a:t>rakt</a:t>
            </a:r>
            <a:r>
              <a:rPr lang="en-GB" sz="1900" dirty="0">
                <a:effectLst/>
                <a:latin typeface="Cambria" panose="02040503050406030204" pitchFamily="18" charset="0"/>
              </a:rPr>
              <a:t> mot det på </a:t>
            </a:r>
            <a:r>
              <a:rPr lang="en-GB" sz="1900" dirty="0" err="1">
                <a:effectLst/>
                <a:latin typeface="Cambria" panose="02040503050406030204" pitchFamily="18" charset="0"/>
              </a:rPr>
              <a:t>en</a:t>
            </a:r>
            <a:r>
              <a:rPr lang="en-GB" sz="1900" dirty="0">
                <a:effectLst/>
                <a:latin typeface="Cambria" panose="02040503050406030204" pitchFamily="18" charset="0"/>
              </a:rPr>
              <a:t> </a:t>
            </a:r>
            <a:r>
              <a:rPr lang="en-GB" sz="1900" dirty="0" err="1">
                <a:effectLst/>
                <a:latin typeface="Cambria" panose="02040503050406030204" pitchFamily="18" charset="0"/>
              </a:rPr>
              <a:t>skrovlängds</a:t>
            </a:r>
            <a:r>
              <a:rPr lang="en-GB" sz="1900" dirty="0">
                <a:effectLst/>
                <a:latin typeface="Cambria" panose="02040503050406030204" pitchFamily="18" charset="0"/>
              </a:rPr>
              <a:t> </a:t>
            </a:r>
            <a:r>
              <a:rPr lang="en-GB" sz="1900" dirty="0" err="1">
                <a:effectLst/>
                <a:latin typeface="Cambria" panose="02040503050406030204" pitchFamily="18" charset="0"/>
              </a:rPr>
              <a:t>avstånd</a:t>
            </a:r>
            <a:r>
              <a:rPr lang="en-GB" sz="1900" dirty="0">
                <a:effectLst/>
                <a:latin typeface="Cambria" panose="02040503050406030204" pitchFamily="18" charset="0"/>
              </a:rPr>
              <a:t> </a:t>
            </a:r>
            <a:r>
              <a:rPr lang="en-GB" sz="1900" dirty="0" err="1">
                <a:effectLst/>
                <a:latin typeface="Cambria" panose="02040503050406030204" pitchFamily="18" charset="0"/>
              </a:rPr>
              <a:t>från</a:t>
            </a:r>
            <a:r>
              <a:rPr lang="en-GB" sz="1900" dirty="0">
                <a:effectLst/>
                <a:latin typeface="Cambria" panose="02040503050406030204" pitchFamily="18" charset="0"/>
              </a:rPr>
              <a:t> det, </a:t>
            </a:r>
            <a:endParaRPr lang="en-GB" sz="1900" dirty="0"/>
          </a:p>
          <a:p>
            <a:pPr marL="457200" indent="-457200">
              <a:buAutoNum type="alphaLcParenR"/>
            </a:pPr>
            <a:r>
              <a:rPr lang="en-GB" sz="1900" dirty="0" err="1">
                <a:effectLst/>
                <a:latin typeface="Cambria" panose="02040503050406030204" pitchFamily="18" charset="0"/>
              </a:rPr>
              <a:t>ett</a:t>
            </a:r>
            <a:r>
              <a:rPr lang="en-GB" sz="1900" dirty="0">
                <a:effectLst/>
                <a:latin typeface="Cambria" panose="02040503050406030204" pitchFamily="18" charset="0"/>
              </a:rPr>
              <a:t> </a:t>
            </a:r>
            <a:r>
              <a:rPr lang="en-GB" sz="1900" dirty="0" err="1">
                <a:effectLst/>
                <a:latin typeface="Cambria" panose="02040503050406030204" pitchFamily="18" charset="0"/>
              </a:rPr>
              <a:t>föremål</a:t>
            </a:r>
            <a:r>
              <a:rPr lang="en-GB" sz="1900" dirty="0">
                <a:effectLst/>
                <a:latin typeface="Cambria" panose="02040503050406030204" pitchFamily="18" charset="0"/>
              </a:rPr>
              <a:t> </a:t>
            </a:r>
            <a:r>
              <a:rPr lang="en-GB" sz="1900" dirty="0" err="1">
                <a:effectLst/>
                <a:latin typeface="Cambria" panose="02040503050406030204" pitchFamily="18" charset="0"/>
              </a:rPr>
              <a:t>som</a:t>
            </a:r>
            <a:r>
              <a:rPr lang="en-GB" sz="1900" dirty="0">
                <a:effectLst/>
                <a:latin typeface="Cambria" panose="02040503050406030204" pitchFamily="18" charset="0"/>
              </a:rPr>
              <a:t> </a:t>
            </a:r>
            <a:r>
              <a:rPr lang="en-GB" sz="1900" dirty="0" err="1">
                <a:effectLst/>
                <a:latin typeface="Cambria" panose="02040503050406030204" pitchFamily="18" charset="0"/>
              </a:rPr>
              <a:t>utan</a:t>
            </a:r>
            <a:r>
              <a:rPr lang="en-GB" sz="1900" dirty="0">
                <a:effectLst/>
                <a:latin typeface="Cambria" panose="02040503050406030204" pitchFamily="18" charset="0"/>
              </a:rPr>
              <a:t> risk </a:t>
            </a:r>
            <a:r>
              <a:rPr lang="en-GB" sz="1900" dirty="0" err="1">
                <a:effectLst/>
                <a:latin typeface="Cambria" panose="02040503050406030204" pitchFamily="18" charset="0"/>
              </a:rPr>
              <a:t>kan</a:t>
            </a:r>
            <a:r>
              <a:rPr lang="en-GB" sz="1900" dirty="0">
                <a:effectLst/>
                <a:latin typeface="Cambria" panose="02040503050406030204" pitchFamily="18" charset="0"/>
              </a:rPr>
              <a:t> </a:t>
            </a:r>
            <a:r>
              <a:rPr lang="en-GB" sz="1900" dirty="0" err="1">
                <a:effectLst/>
                <a:latin typeface="Cambria" panose="02040503050406030204" pitchFamily="18" charset="0"/>
              </a:rPr>
              <a:t>passeras</a:t>
            </a:r>
            <a:r>
              <a:rPr lang="en-GB" sz="1900" dirty="0">
                <a:effectLst/>
                <a:latin typeface="Cambria" panose="02040503050406030204" pitchFamily="18" charset="0"/>
              </a:rPr>
              <a:t> </a:t>
            </a:r>
            <a:r>
              <a:rPr lang="en-GB" sz="1900" dirty="0" err="1">
                <a:effectLst/>
                <a:latin typeface="Cambria" panose="02040503050406030204" pitchFamily="18" charset="0"/>
              </a:rPr>
              <a:t>endast</a:t>
            </a:r>
            <a:r>
              <a:rPr lang="en-GB" sz="1900" dirty="0">
                <a:effectLst/>
                <a:latin typeface="Cambria" panose="02040503050406030204" pitchFamily="18" charset="0"/>
              </a:rPr>
              <a:t> på </a:t>
            </a:r>
            <a:r>
              <a:rPr lang="en-GB" sz="1900" dirty="0" err="1">
                <a:effectLst/>
                <a:latin typeface="Cambria" panose="02040503050406030204" pitchFamily="18" charset="0"/>
              </a:rPr>
              <a:t>en</a:t>
            </a:r>
            <a:r>
              <a:rPr lang="en-GB" sz="1900" dirty="0">
                <a:effectLst/>
                <a:latin typeface="Cambria" panose="02040503050406030204" pitchFamily="18" charset="0"/>
              </a:rPr>
              <a:t> </a:t>
            </a:r>
            <a:r>
              <a:rPr lang="en-GB" sz="1900" dirty="0" err="1">
                <a:effectLst/>
                <a:latin typeface="Cambria" panose="02040503050406030204" pitchFamily="18" charset="0"/>
              </a:rPr>
              <a:t>sida</a:t>
            </a:r>
            <a:r>
              <a:rPr lang="en-GB" sz="1900" dirty="0">
                <a:effectLst/>
                <a:latin typeface="Cambria" panose="02040503050406030204" pitchFamily="18" charset="0"/>
              </a:rPr>
              <a:t>, </a:t>
            </a:r>
            <a:r>
              <a:rPr lang="en-GB" sz="1900" dirty="0" err="1">
                <a:effectLst/>
                <a:latin typeface="Cambria" panose="02040503050406030204" pitchFamily="18" charset="0"/>
              </a:rPr>
              <a:t>eller</a:t>
            </a:r>
            <a:endParaRPr lang="en-GB" sz="1900" dirty="0">
              <a:latin typeface="Cambria" panose="02040503050406030204" pitchFamily="18" charset="0"/>
            </a:endParaRPr>
          </a:p>
          <a:p>
            <a:pPr marL="457200" indent="-457200">
              <a:buAutoNum type="alphaLcParenR"/>
            </a:pPr>
            <a:r>
              <a:rPr lang="en-GB" sz="1900" dirty="0" err="1">
                <a:solidFill>
                  <a:srgbClr val="00B050"/>
                </a:solidFill>
                <a:effectLst/>
                <a:latin typeface="Cambria" panose="02040503050406030204" pitchFamily="18" charset="0"/>
              </a:rPr>
              <a:t>ett</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föremål</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område</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eller</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en</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linje</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angivet</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som</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ett</a:t>
            </a:r>
            <a:r>
              <a:rPr lang="en-GB" sz="1900" dirty="0">
                <a:solidFill>
                  <a:srgbClr val="00B050"/>
                </a:solidFill>
                <a:effectLst/>
                <a:latin typeface="Cambria" panose="02040503050406030204" pitchFamily="18" charset="0"/>
              </a:rPr>
              <a:t> </a:t>
            </a:r>
            <a:r>
              <a:rPr lang="en-GB" sz="1900" i="1" dirty="0">
                <a:solidFill>
                  <a:srgbClr val="00B050"/>
                </a:solidFill>
                <a:effectLst/>
                <a:latin typeface="Cambria" panose="02040503050406030204" pitchFamily="18" charset="0"/>
              </a:rPr>
              <a:t>hinder </a:t>
            </a:r>
            <a:r>
              <a:rPr lang="en-GB" sz="1900" dirty="0" err="1">
                <a:solidFill>
                  <a:srgbClr val="00B050"/>
                </a:solidFill>
                <a:effectLst/>
                <a:latin typeface="Cambria" panose="02040503050406030204" pitchFamily="18" charset="0"/>
              </a:rPr>
              <a:t>i</a:t>
            </a:r>
            <a:r>
              <a:rPr lang="en-GB" sz="1900" dirty="0">
                <a:solidFill>
                  <a:srgbClr val="00B050"/>
                </a:solidFill>
                <a:effectLst/>
                <a:latin typeface="Cambria" panose="02040503050406030204" pitchFamily="18" charset="0"/>
              </a:rPr>
              <a:t> </a:t>
            </a:r>
            <a:r>
              <a:rPr lang="en-GB" sz="1900" dirty="0" err="1">
                <a:solidFill>
                  <a:srgbClr val="00B050"/>
                </a:solidFill>
                <a:effectLst/>
                <a:latin typeface="Cambria" panose="02040503050406030204" pitchFamily="18" charset="0"/>
              </a:rPr>
              <a:t>en</a:t>
            </a:r>
            <a:r>
              <a:rPr lang="en-GB" sz="1900" dirty="0">
                <a:solidFill>
                  <a:srgbClr val="00B050"/>
                </a:solidFill>
                <a:effectLst/>
                <a:latin typeface="Cambria" panose="02040503050406030204" pitchFamily="18" charset="0"/>
              </a:rPr>
              <a:t> </a:t>
            </a:r>
            <a:r>
              <a:rPr lang="en-GB" sz="1900" i="1" dirty="0">
                <a:solidFill>
                  <a:srgbClr val="00B050"/>
                </a:solidFill>
                <a:effectLst/>
                <a:latin typeface="Cambria" panose="02040503050406030204" pitchFamily="18" charset="0"/>
              </a:rPr>
              <a:t>regel</a:t>
            </a:r>
            <a:r>
              <a:rPr lang="en-GB" sz="1900" dirty="0">
                <a:solidFill>
                  <a:srgbClr val="00B050"/>
                </a:solidFill>
                <a:effectLst/>
                <a:latin typeface="Cambria" panose="02040503050406030204" pitchFamily="18" charset="0"/>
              </a:rPr>
              <a:t>. </a:t>
            </a:r>
            <a:endParaRPr lang="en-GB" sz="1900" dirty="0">
              <a:solidFill>
                <a:srgbClr val="00B050"/>
              </a:solidFill>
            </a:endParaRPr>
          </a:p>
          <a:p>
            <a:pPr marL="0" indent="0">
              <a:buNone/>
            </a:pPr>
            <a:r>
              <a:rPr lang="en-GB" sz="1900" dirty="0">
                <a:effectLst/>
                <a:latin typeface="Cambria" panose="02040503050406030204" pitchFamily="18" charset="0"/>
              </a:rPr>
              <a:t>En </a:t>
            </a:r>
            <a:r>
              <a:rPr lang="en-GB" sz="1900" dirty="0" err="1">
                <a:effectLst/>
                <a:latin typeface="Cambria" panose="02040503050406030204" pitchFamily="18" charset="0"/>
              </a:rPr>
              <a:t>båt</a:t>
            </a:r>
            <a:r>
              <a:rPr lang="en-GB" sz="1900" dirty="0">
                <a:effectLst/>
                <a:latin typeface="Cambria" panose="02040503050406030204" pitchFamily="18" charset="0"/>
              </a:rPr>
              <a:t> </a:t>
            </a:r>
            <a:r>
              <a:rPr lang="en-GB" sz="1900" dirty="0" err="1">
                <a:effectLst/>
                <a:latin typeface="Cambria" panose="02040503050406030204" pitchFamily="18" charset="0"/>
              </a:rPr>
              <a:t>som</a:t>
            </a:r>
            <a:r>
              <a:rPr lang="en-GB" sz="1900" dirty="0">
                <a:effectLst/>
                <a:latin typeface="Cambria" panose="02040503050406030204" pitchFamily="18" charset="0"/>
              </a:rPr>
              <a:t> </a:t>
            </a:r>
            <a:r>
              <a:rPr lang="en-GB" sz="1900" i="1" dirty="0" err="1">
                <a:effectLst/>
                <a:latin typeface="Cambria" panose="02040503050406030204" pitchFamily="18" charset="0"/>
              </a:rPr>
              <a:t>kappseglar</a:t>
            </a:r>
            <a:r>
              <a:rPr lang="en-GB" sz="1900" i="1" dirty="0">
                <a:effectLst/>
                <a:latin typeface="Cambria" panose="02040503050406030204" pitchFamily="18" charset="0"/>
              </a:rPr>
              <a:t> </a:t>
            </a:r>
            <a:r>
              <a:rPr lang="en-GB" sz="1900" dirty="0" err="1">
                <a:effectLst/>
                <a:latin typeface="Cambria" panose="02040503050406030204" pitchFamily="18" charset="0"/>
              </a:rPr>
              <a:t>är</a:t>
            </a:r>
            <a:r>
              <a:rPr lang="en-GB" sz="1900" dirty="0">
                <a:effectLst/>
                <a:latin typeface="Cambria" panose="02040503050406030204" pitchFamily="18" charset="0"/>
              </a:rPr>
              <a:t> dock </a:t>
            </a:r>
            <a:r>
              <a:rPr lang="en-GB" sz="1900" dirty="0" err="1">
                <a:effectLst/>
                <a:latin typeface="Cambria" panose="02040503050406030204" pitchFamily="18" charset="0"/>
              </a:rPr>
              <a:t>inte</a:t>
            </a:r>
            <a:r>
              <a:rPr lang="en-GB" sz="1900" dirty="0">
                <a:effectLst/>
                <a:latin typeface="Cambria" panose="02040503050406030204" pitchFamily="18" charset="0"/>
              </a:rPr>
              <a:t> </a:t>
            </a:r>
            <a:r>
              <a:rPr lang="en-GB" sz="1900" dirty="0" err="1">
                <a:effectLst/>
                <a:latin typeface="Cambria" panose="02040503050406030204" pitchFamily="18" charset="0"/>
              </a:rPr>
              <a:t>ett</a:t>
            </a:r>
            <a:r>
              <a:rPr lang="en-GB" sz="1900" dirty="0">
                <a:effectLst/>
                <a:latin typeface="Cambria" panose="02040503050406030204" pitchFamily="18" charset="0"/>
              </a:rPr>
              <a:t> </a:t>
            </a:r>
            <a:r>
              <a:rPr lang="en-GB" sz="1900" i="1" dirty="0">
                <a:effectLst/>
                <a:latin typeface="Cambria" panose="02040503050406030204" pitchFamily="18" charset="0"/>
              </a:rPr>
              <a:t>hinder </a:t>
            </a:r>
            <a:r>
              <a:rPr lang="en-GB" sz="1900" dirty="0" err="1">
                <a:effectLst/>
                <a:latin typeface="Cambria" panose="02040503050406030204" pitchFamily="18" charset="0"/>
              </a:rPr>
              <a:t>för</a:t>
            </a:r>
            <a:r>
              <a:rPr lang="en-GB" sz="1900" dirty="0">
                <a:effectLst/>
                <a:latin typeface="Cambria" panose="02040503050406030204" pitchFamily="18" charset="0"/>
              </a:rPr>
              <a:t> </a:t>
            </a:r>
            <a:r>
              <a:rPr lang="en-GB" sz="1900" dirty="0" err="1">
                <a:effectLst/>
                <a:latin typeface="Cambria" panose="02040503050406030204" pitchFamily="18" charset="0"/>
              </a:rPr>
              <a:t>andra</a:t>
            </a:r>
            <a:r>
              <a:rPr lang="en-GB" sz="1900" dirty="0">
                <a:effectLst/>
                <a:latin typeface="Cambria" panose="02040503050406030204" pitchFamily="18" charset="0"/>
              </a:rPr>
              <a:t> </a:t>
            </a:r>
            <a:r>
              <a:rPr lang="en-GB" sz="1900" dirty="0" err="1">
                <a:effectLst/>
                <a:latin typeface="Cambria" panose="02040503050406030204" pitchFamily="18" charset="0"/>
              </a:rPr>
              <a:t>båtar</a:t>
            </a:r>
            <a:r>
              <a:rPr lang="en-GB" sz="1900" dirty="0">
                <a:effectLst/>
                <a:latin typeface="Cambria" panose="02040503050406030204" pitchFamily="18" charset="0"/>
              </a:rPr>
              <a:t> </a:t>
            </a:r>
            <a:r>
              <a:rPr lang="en-GB" sz="1900" dirty="0" err="1">
                <a:effectLst/>
                <a:latin typeface="Cambria" panose="02040503050406030204" pitchFamily="18" charset="0"/>
              </a:rPr>
              <a:t>utom</a:t>
            </a:r>
            <a:r>
              <a:rPr lang="en-GB" sz="1900" dirty="0">
                <a:effectLst/>
                <a:latin typeface="Cambria" panose="02040503050406030204" pitchFamily="18" charset="0"/>
              </a:rPr>
              <a:t> </a:t>
            </a:r>
            <a:r>
              <a:rPr lang="en-GB" sz="1900" dirty="0" err="1">
                <a:effectLst/>
                <a:latin typeface="Cambria" panose="02040503050406030204" pitchFamily="18" charset="0"/>
              </a:rPr>
              <a:t>när</a:t>
            </a:r>
            <a:r>
              <a:rPr lang="en-GB" sz="1900" dirty="0">
                <a:effectLst/>
                <a:latin typeface="Cambria" panose="02040503050406030204" pitchFamily="18" charset="0"/>
              </a:rPr>
              <a:t> de </a:t>
            </a:r>
            <a:r>
              <a:rPr lang="en-GB" sz="1900" dirty="0" err="1">
                <a:effectLst/>
                <a:latin typeface="Cambria" panose="02040503050406030204" pitchFamily="18" charset="0"/>
              </a:rPr>
              <a:t>är</a:t>
            </a:r>
            <a:r>
              <a:rPr lang="en-GB" sz="1900" dirty="0">
                <a:effectLst/>
                <a:latin typeface="Cambria" panose="02040503050406030204" pitchFamily="18" charset="0"/>
              </a:rPr>
              <a:t> </a:t>
            </a:r>
            <a:r>
              <a:rPr lang="en-GB" sz="1900" dirty="0" err="1">
                <a:effectLst/>
                <a:latin typeface="Cambria" panose="02040503050406030204" pitchFamily="18" charset="0"/>
              </a:rPr>
              <a:t>skyldiga</a:t>
            </a:r>
            <a:r>
              <a:rPr lang="en-GB" sz="1900" dirty="0">
                <a:effectLst/>
                <a:latin typeface="Cambria" panose="02040503050406030204" pitchFamily="18" charset="0"/>
              </a:rPr>
              <a:t> </a:t>
            </a:r>
            <a:r>
              <a:rPr lang="en-GB" sz="1900" dirty="0" err="1">
                <a:effectLst/>
                <a:latin typeface="Cambria" panose="02040503050406030204" pitchFamily="18" charset="0"/>
              </a:rPr>
              <a:t>att</a:t>
            </a:r>
            <a:r>
              <a:rPr lang="en-GB" sz="1900" dirty="0">
                <a:effectLst/>
                <a:latin typeface="Cambria" panose="02040503050406030204" pitchFamily="18" charset="0"/>
              </a:rPr>
              <a:t> </a:t>
            </a:r>
            <a:r>
              <a:rPr lang="en-GB" sz="1900" dirty="0" err="1">
                <a:effectLst/>
                <a:latin typeface="Cambria" panose="02040503050406030204" pitchFamily="18" charset="0"/>
              </a:rPr>
              <a:t>hålla</a:t>
            </a:r>
            <a:r>
              <a:rPr lang="en-GB" sz="1900" dirty="0">
                <a:effectLst/>
                <a:latin typeface="Cambria" panose="02040503050406030204" pitchFamily="18" charset="0"/>
              </a:rPr>
              <a:t> under för den </a:t>
            </a:r>
            <a:r>
              <a:rPr lang="en-GB" sz="1900" dirty="0" err="1">
                <a:effectLst/>
                <a:latin typeface="Cambria" panose="02040503050406030204" pitchFamily="18" charset="0"/>
              </a:rPr>
              <a:t>eller</a:t>
            </a:r>
            <a:r>
              <a:rPr lang="en-GB" sz="1900" dirty="0">
                <a:effectLst/>
                <a:latin typeface="Cambria" panose="02040503050406030204" pitchFamily="18" charset="0"/>
              </a:rPr>
              <a:t>, om regel 22 </a:t>
            </a:r>
            <a:r>
              <a:rPr lang="en-GB" sz="1900" dirty="0" err="1">
                <a:effectLst/>
                <a:latin typeface="Cambria" panose="02040503050406030204" pitchFamily="18" charset="0"/>
              </a:rPr>
              <a:t>gäller</a:t>
            </a:r>
            <a:r>
              <a:rPr lang="en-GB" sz="1900" dirty="0">
                <a:effectLst/>
                <a:latin typeface="Cambria" panose="02040503050406030204" pitchFamily="18" charset="0"/>
              </a:rPr>
              <a:t>, </a:t>
            </a:r>
            <a:r>
              <a:rPr lang="en-GB" sz="1900" dirty="0" err="1">
                <a:effectLst/>
                <a:latin typeface="Cambria" panose="02040503050406030204" pitchFamily="18" charset="0"/>
              </a:rPr>
              <a:t>undvika</a:t>
            </a:r>
            <a:r>
              <a:rPr lang="en-GB" sz="1900" dirty="0">
                <a:effectLst/>
                <a:latin typeface="Cambria" panose="02040503050406030204" pitchFamily="18" charset="0"/>
              </a:rPr>
              <a:t> dem.</a:t>
            </a:r>
            <a:endParaRPr lang="en-GB" sz="1900" dirty="0"/>
          </a:p>
          <a:p>
            <a:endParaRPr lang="en-FI" sz="1900" dirty="0"/>
          </a:p>
        </p:txBody>
      </p:sp>
    </p:spTree>
    <p:extLst>
      <p:ext uri="{BB962C8B-B14F-4D97-AF65-F5344CB8AC3E}">
        <p14:creationId xmlns:p14="http://schemas.microsoft.com/office/powerpoint/2010/main" val="3042034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67AAF-15D2-19BF-3ACB-F817326F4D10}"/>
              </a:ext>
            </a:extLst>
          </p:cNvPr>
          <p:cNvSpPr>
            <a:spLocks noGrp="1"/>
          </p:cNvSpPr>
          <p:nvPr>
            <p:ph type="title"/>
          </p:nvPr>
        </p:nvSpPr>
        <p:spPr>
          <a:xfrm>
            <a:off x="1043631" y="809898"/>
            <a:ext cx="9942716" cy="1554480"/>
          </a:xfrm>
        </p:spPr>
        <p:txBody>
          <a:bodyPr anchor="ctr">
            <a:normAutofit/>
          </a:bodyPr>
          <a:lstStyle/>
          <a:p>
            <a:r>
              <a:rPr lang="en-FI" sz="4800" dirty="0"/>
              <a:t>Kommitté</a:t>
            </a:r>
            <a:br>
              <a:rPr lang="en-FI" sz="4800" dirty="0"/>
            </a:br>
            <a:r>
              <a:rPr lang="en-FI" sz="2000" dirty="0"/>
              <a:t>Genom att inkludera protest-, tävlings- och tekniska kommittén </a:t>
            </a:r>
            <a:r>
              <a:rPr lang="en-GB" sz="2000" dirty="0" err="1"/>
              <a:t>i</a:t>
            </a:r>
            <a:r>
              <a:rPr lang="en-GB" sz="2000" dirty="0"/>
              <a:t> </a:t>
            </a:r>
            <a:r>
              <a:rPr lang="en-GB" sz="2000" dirty="0" err="1"/>
              <a:t>definitionen</a:t>
            </a:r>
            <a:r>
              <a:rPr lang="en-GB" sz="2000" dirty="0"/>
              <a:t> </a:t>
            </a:r>
            <a:r>
              <a:rPr lang="en-GB" sz="2000" dirty="0" err="1"/>
              <a:t>går</a:t>
            </a:r>
            <a:r>
              <a:rPr lang="en-GB" sz="2000" dirty="0"/>
              <a:t> det </a:t>
            </a:r>
            <a:r>
              <a:rPr lang="en-GB" sz="2000" dirty="0" err="1"/>
              <a:t>att</a:t>
            </a:r>
            <a:r>
              <a:rPr lang="en-GB" sz="2000" dirty="0"/>
              <a:t> </a:t>
            </a:r>
            <a:r>
              <a:rPr lang="en-GB" sz="2000" dirty="0" err="1"/>
              <a:t>förkorta</a:t>
            </a:r>
            <a:r>
              <a:rPr lang="en-GB" sz="2000" dirty="0"/>
              <a:t> </a:t>
            </a:r>
            <a:r>
              <a:rPr lang="en-GB" sz="2000" dirty="0" err="1"/>
              <a:t>regler</a:t>
            </a:r>
            <a:endParaRPr lang="en-FI" sz="2000" dirty="0"/>
          </a:p>
        </p:txBody>
      </p:sp>
      <p:sp>
        <p:nvSpPr>
          <p:cNvPr id="3" name="Content Placeholder 2">
            <a:extLst>
              <a:ext uri="{FF2B5EF4-FFF2-40B4-BE49-F238E27FC236}">
                <a16:creationId xmlns:a16="http://schemas.microsoft.com/office/drawing/2014/main" id="{FD05D07B-EEA5-EE9A-0AF5-93882A136912}"/>
              </a:ext>
            </a:extLst>
          </p:cNvPr>
          <p:cNvSpPr>
            <a:spLocks noGrp="1"/>
          </p:cNvSpPr>
          <p:nvPr>
            <p:ph idx="1"/>
          </p:nvPr>
        </p:nvSpPr>
        <p:spPr>
          <a:xfrm>
            <a:off x="1045028" y="3017522"/>
            <a:ext cx="9941319" cy="3124658"/>
          </a:xfrm>
        </p:spPr>
        <p:txBody>
          <a:bodyPr anchor="ctr">
            <a:normAutofit/>
          </a:bodyPr>
          <a:lstStyle/>
          <a:p>
            <a:r>
              <a:rPr lang="en-GB" sz="2400"/>
              <a:t>Termen "kommitté" definieras nu som protestkommittén, tävlingskommittén eller tekniska kommittén.</a:t>
            </a:r>
          </a:p>
          <a:p>
            <a:pPr marL="0" indent="0">
              <a:buNone/>
            </a:pPr>
            <a:endParaRPr lang="en-GB"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6129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1768</TotalTime>
  <Words>2955</Words>
  <Application>Microsoft Macintosh PowerPoint</Application>
  <PresentationFormat>Widescreen</PresentationFormat>
  <Paragraphs>178</Paragraphs>
  <Slides>49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Aptos Display</vt:lpstr>
      <vt:lpstr>Arial</vt:lpstr>
      <vt:lpstr>ArialMT</vt:lpstr>
      <vt:lpstr>Calibri</vt:lpstr>
      <vt:lpstr>Cambria</vt:lpstr>
      <vt:lpstr>Office Theme</vt:lpstr>
      <vt:lpstr>ESF Regelkväll 8.4.2025</vt:lpstr>
      <vt:lpstr>Agenda</vt:lpstr>
      <vt:lpstr>World sailing &amp; nya regler</vt:lpstr>
      <vt:lpstr>PowerPoint Presentation</vt:lpstr>
      <vt:lpstr>PowerPoint Presentation</vt:lpstr>
      <vt:lpstr>Definitioner</vt:lpstr>
      <vt:lpstr>Gå i mål En båt behöver inte längre "starta" för att kunna "gå i mål.”</vt:lpstr>
      <vt:lpstr>Hinder Nu kan ett objekt, ett område eller en linje betecknas som ett hinder i en regel, såsom i inbjudan, seglingsföreskrifterna eller andra dokument som styr evenemanget.</vt:lpstr>
      <vt:lpstr>Kommitté Genom att inkludera protest-, tävlings- och tekniska kommittén i definitionen går det att förkorta regler</vt:lpstr>
      <vt:lpstr>Längsgående hinder Termen ”längsgående" definieras baserat på hinderets storlek i förhållande till båtar som passerar det.</vt:lpstr>
      <vt:lpstr>Märkesplats Märkesutrymme inkluderar nu utrymme för att lämna märket akter om sig. Den vilseledande formuleringen om att märkesutrymme inkluderar utrymme för att slå har tagits bort.</vt:lpstr>
      <vt:lpstr>Del 2 – När båtar möts</vt:lpstr>
      <vt:lpstr>PowerPoint Presentation</vt:lpstr>
      <vt:lpstr>14 Undvika kontakt</vt:lpstr>
      <vt:lpstr>14 Undvika kontakt</vt:lpstr>
      <vt:lpstr>17 För samma halsar, tillbörlig kurs Den sista meningen i den tidigare regel 17 har tagits bort.  Den löd: "Denna regel gäller inte om överlappet börjar medan lovartsbåten är skyldig enligt regel 13 att hålla undan."</vt:lpstr>
      <vt:lpstr>17 För samma halsar, tillbörlig kurs</vt:lpstr>
      <vt:lpstr>PowerPoint Presentation</vt:lpstr>
      <vt:lpstr>PowerPoint Presentation</vt:lpstr>
      <vt:lpstr>18 Märkesplats &amp; 18.1 När regel 18 gäller När ett märke är ett stort objekt, såsom en ö eller en vågbrytare, är det frågan om ett längsgående hinder och det finns ingen zon runt märket och regel 19.2 gäller mellan båtarna.</vt:lpstr>
      <vt:lpstr>PowerPoint Presentation</vt:lpstr>
      <vt:lpstr>PowerPoint Presentation</vt:lpstr>
      <vt:lpstr>18.2 Ge märkesplats Om båtarna inte överlappar varandra får den första av två båtar som når zonen märkesutrymme.</vt:lpstr>
      <vt:lpstr>PowerPoint Presentation</vt:lpstr>
      <vt:lpstr>PowerPoint Presentation</vt:lpstr>
      <vt:lpstr>PowerPoint Presentation</vt:lpstr>
      <vt:lpstr>PowerPoint Presentation</vt:lpstr>
      <vt:lpstr>PowerPoint Presentation</vt:lpstr>
      <vt:lpstr>Situation 1: Gul luffar vid övre märket</vt:lpstr>
      <vt:lpstr>Situation 2: Gul luffar vid övre märket och akter om Gul och Blå kommer Grön</vt:lpstr>
      <vt:lpstr>PowerPoint Presentation</vt:lpstr>
      <vt:lpstr>18.3 Stagvända i zonen</vt:lpstr>
      <vt:lpstr>PowerPoint Presentation</vt:lpstr>
      <vt:lpstr>PowerPoint Presentation</vt:lpstr>
      <vt:lpstr>19.2 Ge plats vid ett hinder</vt:lpstr>
      <vt:lpstr>Hinder</vt:lpstr>
      <vt:lpstr>19.2 Ge plats vid ett hinder</vt:lpstr>
      <vt:lpstr>PowerPoint Presentation</vt:lpstr>
      <vt:lpstr>20 Plats att stagvända vid ett hinder &amp; 20.1 Anrop Regel 20.1 innehåller nu ett specifikt anrop (”Plats att stagvända") som en båt ska använda när hon vill begära utrymme för att slå vid en hinder.</vt:lpstr>
      <vt:lpstr>PowerPoint Presentation</vt:lpstr>
      <vt:lpstr>Del 3 – Genomföra en kappsegling</vt:lpstr>
      <vt:lpstr>28 Segla banan Regeln förkortad - Start, gå i mål, korrigera fel har flyttats till definitionen</vt:lpstr>
      <vt:lpstr>Segla banan</vt:lpstr>
      <vt:lpstr>Starta</vt:lpstr>
      <vt:lpstr>32 Avkorta eller annullera efter starten</vt:lpstr>
      <vt:lpstr>Del 4 – Andra krav när båtar kappseglar</vt:lpstr>
      <vt:lpstr>40 Personlig flytutrustning Regel 40.2 tillåter nu klassregler att aktivera regel 40.1</vt:lpstr>
      <vt:lpstr>PowerPoint Presentation</vt:lpstr>
      <vt:lpstr>Länkar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Michael Röllich</dc:creator>
  <cp:lastModifiedBy>Michael Röllich</cp:lastModifiedBy>
  <cp:revision>115</cp:revision>
  <dcterms:created xsi:type="dcterms:W3CDTF">2025-04-06T14:42:15Z</dcterms:created>
  <dcterms:modified xsi:type="dcterms:W3CDTF">2025-04-10T16:32:33Z</dcterms:modified>
</cp:coreProperties>
</file>